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4"/>
    <p:sldMasterId id="2147483948" r:id="rId5"/>
  </p:sldMasterIdLst>
  <p:notesMasterIdLst>
    <p:notesMasterId r:id="rId25"/>
  </p:notesMasterIdLst>
  <p:sldIdLst>
    <p:sldId id="331" r:id="rId6"/>
    <p:sldId id="332" r:id="rId7"/>
    <p:sldId id="333" r:id="rId8"/>
    <p:sldId id="334" r:id="rId9"/>
    <p:sldId id="328" r:id="rId10"/>
    <p:sldId id="307" r:id="rId11"/>
    <p:sldId id="329" r:id="rId12"/>
    <p:sldId id="325" r:id="rId13"/>
    <p:sldId id="330" r:id="rId14"/>
    <p:sldId id="326" r:id="rId15"/>
    <p:sldId id="327" r:id="rId16"/>
    <p:sldId id="323" r:id="rId17"/>
    <p:sldId id="314" r:id="rId18"/>
    <p:sldId id="313" r:id="rId19"/>
    <p:sldId id="335" r:id="rId20"/>
    <p:sldId id="336" r:id="rId21"/>
    <p:sldId id="324" r:id="rId22"/>
    <p:sldId id="318" r:id="rId23"/>
    <p:sldId id="28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BF8F9-F3A6-4B0D-A12B-D22821D5A1B8}" v="1798" dt="2023-04-21T10:30:05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84676" autoAdjust="0"/>
  </p:normalViewPr>
  <p:slideViewPr>
    <p:cSldViewPr snapToGrid="0">
      <p:cViewPr varScale="1">
        <p:scale>
          <a:sx n="97" d="100"/>
          <a:sy n="97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nsh Srivastava" userId="4f46b25c-47e1-4546-aed9-f810afc2aceb" providerId="ADAL" clId="{1D669301-418D-4275-8AD7-8A32F6ECE509}"/>
    <pc:docChg chg="undo custSel modSld modMainMaster">
      <pc:chgData name="Divyansh Srivastava" userId="4f46b25c-47e1-4546-aed9-f810afc2aceb" providerId="ADAL" clId="{1D669301-418D-4275-8AD7-8A32F6ECE509}" dt="2022-07-10T13:24:13.615" v="350" actId="14100"/>
      <pc:docMkLst>
        <pc:docMk/>
      </pc:docMkLst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339079346" sldId="260"/>
        </pc:sldMkLst>
      </pc:sldChg>
      <pc:sldChg chg="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334930986" sldId="269"/>
        </pc:sldMkLst>
        <pc:spChg chg="mod">
          <ac:chgData name="Divyansh Srivastava" userId="4f46b25c-47e1-4546-aed9-f810afc2aceb" providerId="ADAL" clId="{1D669301-418D-4275-8AD7-8A32F6ECE509}" dt="2022-07-10T13:00:37.691" v="119" actId="20577"/>
          <ac:spMkLst>
            <pc:docMk/>
            <pc:sldMk cId="334930986" sldId="269"/>
            <ac:spMk id="2" creationId="{ECB885A9-0A77-4196-9589-30504234E317}"/>
          </ac:spMkLst>
        </pc:spChg>
      </pc:sldChg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4184462175" sldId="289"/>
        </pc:sldMkLst>
      </pc:sldChg>
      <pc:sldChg chg="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1957995137" sldId="290"/>
        </pc:sldMkLst>
        <pc:spChg chg="mod">
          <ac:chgData name="Divyansh Srivastava" userId="4f46b25c-47e1-4546-aed9-f810afc2aceb" providerId="ADAL" clId="{1D669301-418D-4275-8AD7-8A32F6ECE509}" dt="2022-07-10T13:03:20.359" v="140" actId="1076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Divyansh Srivastava" userId="4f46b25c-47e1-4546-aed9-f810afc2aceb" providerId="ADAL" clId="{1D669301-418D-4275-8AD7-8A32F6ECE509}" dt="2022-07-10T13:03:15.688" v="138" actId="1076"/>
          <ac:spMkLst>
            <pc:docMk/>
            <pc:sldMk cId="1957995137" sldId="290"/>
            <ac:spMk id="17" creationId="{00000000-0000-0000-0000-000000000000}"/>
          </ac:spMkLst>
        </pc:spChg>
        <pc:cxnChg chg="mod">
          <ac:chgData name="Divyansh Srivastava" userId="4f46b25c-47e1-4546-aed9-f810afc2aceb" providerId="ADAL" clId="{1D669301-418D-4275-8AD7-8A32F6ECE509}" dt="2022-07-10T13:03:18.169" v="139" actId="1076"/>
          <ac:cxnSpMkLst>
            <pc:docMk/>
            <pc:sldMk cId="1957995137" sldId="290"/>
            <ac:cxnSpMk id="11" creationId="{773410F3-5464-484D-81A6-CA1BC6EC9173}"/>
          </ac:cxnSpMkLst>
        </pc:cxnChg>
      </pc:sldChg>
      <pc:sldChg chg="addSp modSp mod modTransition modAnim">
        <pc:chgData name="Divyansh Srivastava" userId="4f46b25c-47e1-4546-aed9-f810afc2aceb" providerId="ADAL" clId="{1D669301-418D-4275-8AD7-8A32F6ECE509}" dt="2022-07-10T13:24:13.615" v="350" actId="14100"/>
        <pc:sldMkLst>
          <pc:docMk/>
          <pc:sldMk cId="3446063018" sldId="291"/>
        </pc:sldMkLst>
        <pc:spChg chg="mod">
          <ac:chgData name="Divyansh Srivastava" userId="4f46b25c-47e1-4546-aed9-f810afc2aceb" providerId="ADAL" clId="{1D669301-418D-4275-8AD7-8A32F6ECE509}" dt="2022-07-10T13:23:18.035" v="344" actId="404"/>
          <ac:spMkLst>
            <pc:docMk/>
            <pc:sldMk cId="3446063018" sldId="291"/>
            <ac:spMk id="9" creationId="{F409A165-1800-4A0F-950A-31B13F4A9E4D}"/>
          </ac:spMkLst>
        </pc:spChg>
        <pc:picChg chg="add mod">
          <ac:chgData name="Divyansh Srivastava" userId="4f46b25c-47e1-4546-aed9-f810afc2aceb" providerId="ADAL" clId="{1D669301-418D-4275-8AD7-8A32F6ECE509}" dt="2022-07-10T13:24:13.615" v="350" actId="14100"/>
          <ac:picMkLst>
            <pc:docMk/>
            <pc:sldMk cId="3446063018" sldId="291"/>
            <ac:picMk id="5" creationId="{EF7367F9-F85C-47A6-86E2-38E0E1CBB61E}"/>
          </ac:picMkLst>
        </pc:picChg>
      </pc:sldChg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2975890938" sldId="292"/>
        </pc:sldMkLst>
      </pc:sldChg>
      <pc:sldChg chg="addSp 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3010629241" sldId="295"/>
        </pc:sldMkLst>
        <pc:spChg chg="mod">
          <ac:chgData name="Divyansh Srivastava" userId="4f46b25c-47e1-4546-aed9-f810afc2aceb" providerId="ADAL" clId="{1D669301-418D-4275-8AD7-8A32F6ECE509}" dt="2022-07-10T12:35:54.318" v="46" actId="20577"/>
          <ac:spMkLst>
            <pc:docMk/>
            <pc:sldMk cId="3010629241" sldId="295"/>
            <ac:spMk id="15" creationId="{C6957C5C-F02A-4B54-9B69-B0AE2C907C6E}"/>
          </ac:spMkLst>
        </pc:spChg>
        <pc:spChg chg="mod">
          <ac:chgData name="Divyansh Srivastava" userId="4f46b25c-47e1-4546-aed9-f810afc2aceb" providerId="ADAL" clId="{1D669301-418D-4275-8AD7-8A32F6ECE509}" dt="2022-07-10T12:38:53.653" v="60" actId="404"/>
          <ac:spMkLst>
            <pc:docMk/>
            <pc:sldMk cId="3010629241" sldId="295"/>
            <ac:spMk id="17" creationId="{00000000-0000-0000-0000-000000000000}"/>
          </ac:spMkLst>
        </pc:spChg>
        <pc:picChg chg="add mod">
          <ac:chgData name="Divyansh Srivastava" userId="4f46b25c-47e1-4546-aed9-f810afc2aceb" providerId="ADAL" clId="{1D669301-418D-4275-8AD7-8A32F6ECE509}" dt="2022-07-10T12:38:41.090" v="57" actId="1076"/>
          <ac:picMkLst>
            <pc:docMk/>
            <pc:sldMk cId="3010629241" sldId="295"/>
            <ac:picMk id="5" creationId="{3777D74C-4361-417B-B042-1230FCF05CF6}"/>
          </ac:picMkLst>
        </pc:picChg>
        <pc:picChg chg="add mod">
          <ac:chgData name="Divyansh Srivastava" userId="4f46b25c-47e1-4546-aed9-f810afc2aceb" providerId="ADAL" clId="{1D669301-418D-4275-8AD7-8A32F6ECE509}" dt="2022-07-10T12:39:04.649" v="65" actId="1076"/>
          <ac:picMkLst>
            <pc:docMk/>
            <pc:sldMk cId="3010629241" sldId="295"/>
            <ac:picMk id="7" creationId="{647C3EAE-04B8-4F08-B9ED-654C9FFCCB79}"/>
          </ac:picMkLst>
        </pc:picChg>
        <pc:cxnChg chg="mod">
          <ac:chgData name="Divyansh Srivastava" userId="4f46b25c-47e1-4546-aed9-f810afc2aceb" providerId="ADAL" clId="{1D669301-418D-4275-8AD7-8A32F6ECE509}" dt="2022-07-10T12:24:19.886" v="29" actId="1076"/>
          <ac:cxnSpMkLst>
            <pc:docMk/>
            <pc:sldMk cId="3010629241" sldId="295"/>
            <ac:cxnSpMk id="11" creationId="{773410F3-5464-484D-81A6-CA1BC6EC9173}"/>
          </ac:cxnSpMkLst>
        </pc:cxnChg>
      </pc:sldChg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2449743671" sldId="305"/>
        </pc:sldMkLst>
      </pc:sldChg>
      <pc:sldChg chg="modSp mod modTransition modAnim modNotesTx">
        <pc:chgData name="Divyansh Srivastava" userId="4f46b25c-47e1-4546-aed9-f810afc2aceb" providerId="ADAL" clId="{1D669301-418D-4275-8AD7-8A32F6ECE509}" dt="2022-07-10T13:19:33.733" v="336"/>
        <pc:sldMkLst>
          <pc:docMk/>
          <pc:sldMk cId="1374000355" sldId="307"/>
        </pc:sldMkLst>
        <pc:spChg chg="mod">
          <ac:chgData name="Divyansh Srivastava" userId="4f46b25c-47e1-4546-aed9-f810afc2aceb" providerId="ADAL" clId="{1D669301-418D-4275-8AD7-8A32F6ECE509}" dt="2022-07-10T13:09:17.122" v="218" actId="1076"/>
          <ac:spMkLst>
            <pc:docMk/>
            <pc:sldMk cId="1374000355" sldId="307"/>
            <ac:spMk id="8" creationId="{63020788-1F70-49E5-9F91-A34590D267D8}"/>
          </ac:spMkLst>
        </pc:spChg>
      </pc:sldChg>
      <pc:sldChg chg="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2741596238" sldId="308"/>
        </pc:sldMkLst>
        <pc:spChg chg="mod">
          <ac:chgData name="Divyansh Srivastava" userId="4f46b25c-47e1-4546-aed9-f810afc2aceb" providerId="ADAL" clId="{1D669301-418D-4275-8AD7-8A32F6ECE509}" dt="2022-07-10T13:12:20.335" v="253" actId="1076"/>
          <ac:spMkLst>
            <pc:docMk/>
            <pc:sldMk cId="2741596238" sldId="308"/>
            <ac:spMk id="8" creationId="{63020788-1F70-49E5-9F91-A34590D267D8}"/>
          </ac:spMkLst>
        </pc:spChg>
      </pc:sldChg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1748978892" sldId="309"/>
        </pc:sldMkLst>
      </pc:sldChg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3460969029" sldId="310"/>
        </pc:sldMkLst>
      </pc:sldChg>
      <pc:sldChg chg="addSp 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2594755017" sldId="311"/>
        </pc:sldMkLst>
        <pc:picChg chg="add mod">
          <ac:chgData name="Divyansh Srivastava" userId="4f46b25c-47e1-4546-aed9-f810afc2aceb" providerId="ADAL" clId="{1D669301-418D-4275-8AD7-8A32F6ECE509}" dt="2022-07-10T12:57:09.898" v="106" actId="1076"/>
          <ac:picMkLst>
            <pc:docMk/>
            <pc:sldMk cId="2594755017" sldId="311"/>
            <ac:picMk id="5" creationId="{7EAD7B5D-AFF4-465A-9A6F-593F49885D46}"/>
          </ac:picMkLst>
        </pc:picChg>
        <pc:picChg chg="add mod">
          <ac:chgData name="Divyansh Srivastava" userId="4f46b25c-47e1-4546-aed9-f810afc2aceb" providerId="ADAL" clId="{1D669301-418D-4275-8AD7-8A32F6ECE509}" dt="2022-07-10T12:57:11.325" v="107" actId="1076"/>
          <ac:picMkLst>
            <pc:docMk/>
            <pc:sldMk cId="2594755017" sldId="311"/>
            <ac:picMk id="7" creationId="{8239F773-D2F8-48E3-A7C2-3972D94CFEAA}"/>
          </ac:picMkLst>
        </pc:picChg>
      </pc:sldChg>
      <pc:sldChg chg="addSp delSp 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1764025703" sldId="312"/>
        </pc:sldMkLst>
        <pc:picChg chg="add del mod">
          <ac:chgData name="Divyansh Srivastava" userId="4f46b25c-47e1-4546-aed9-f810afc2aceb" providerId="ADAL" clId="{1D669301-418D-4275-8AD7-8A32F6ECE509}" dt="2022-07-10T12:55:43.702" v="79" actId="21"/>
          <ac:picMkLst>
            <pc:docMk/>
            <pc:sldMk cId="1764025703" sldId="312"/>
            <ac:picMk id="5" creationId="{3CF74255-6CAE-4487-9350-82FE756F0789}"/>
          </ac:picMkLst>
        </pc:picChg>
        <pc:picChg chg="add mod">
          <ac:chgData name="Divyansh Srivastava" userId="4f46b25c-47e1-4546-aed9-f810afc2aceb" providerId="ADAL" clId="{1D669301-418D-4275-8AD7-8A32F6ECE509}" dt="2022-07-10T12:56:51.076" v="99" actId="1076"/>
          <ac:picMkLst>
            <pc:docMk/>
            <pc:sldMk cId="1764025703" sldId="312"/>
            <ac:picMk id="7" creationId="{CF7B8C39-E7CE-4BFC-A333-A58F2C8A76D7}"/>
          </ac:picMkLst>
        </pc:picChg>
        <pc:picChg chg="add mod">
          <ac:chgData name="Divyansh Srivastava" userId="4f46b25c-47e1-4546-aed9-f810afc2aceb" providerId="ADAL" clId="{1D669301-418D-4275-8AD7-8A32F6ECE509}" dt="2022-07-10T12:56:49.035" v="98" actId="1076"/>
          <ac:picMkLst>
            <pc:docMk/>
            <pc:sldMk cId="1764025703" sldId="312"/>
            <ac:picMk id="10" creationId="{AF6F74C3-2048-4A3E-BF3E-48A18BAB2781}"/>
          </ac:picMkLst>
        </pc:picChg>
      </pc:sldChg>
      <pc:sldChg chg="addSp 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2792377473" sldId="313"/>
        </pc:sldMkLst>
        <pc:spChg chg="mod">
          <ac:chgData name="Divyansh Srivastava" userId="4f46b25c-47e1-4546-aed9-f810afc2aceb" providerId="ADAL" clId="{1D669301-418D-4275-8AD7-8A32F6ECE509}" dt="2022-07-10T12:56:01.974" v="83" actId="14100"/>
          <ac:spMkLst>
            <pc:docMk/>
            <pc:sldMk cId="2792377473" sldId="313"/>
            <ac:spMk id="8" creationId="{63020788-1F70-49E5-9F91-A34590D267D8}"/>
          </ac:spMkLst>
        </pc:spChg>
        <pc:picChg chg="add mod">
          <ac:chgData name="Divyansh Srivastava" userId="4f46b25c-47e1-4546-aed9-f810afc2aceb" providerId="ADAL" clId="{1D669301-418D-4275-8AD7-8A32F6ECE509}" dt="2022-07-10T12:57:23.963" v="108" actId="1076"/>
          <ac:picMkLst>
            <pc:docMk/>
            <pc:sldMk cId="2792377473" sldId="313"/>
            <ac:picMk id="7" creationId="{1241970D-BDE4-4971-83C3-56B331ADB8F0}"/>
          </ac:picMkLst>
        </pc:picChg>
      </pc:sldChg>
      <pc:sldMasterChg chg="modTransition modSldLayout">
        <pc:chgData name="Divyansh Srivastava" userId="4f46b25c-47e1-4546-aed9-f810afc2aceb" providerId="ADAL" clId="{1D669301-418D-4275-8AD7-8A32F6ECE509}" dt="2022-07-10T13:19:33.733" v="336"/>
        <pc:sldMasterMkLst>
          <pc:docMk/>
          <pc:sldMasterMk cId="1345325769" sldId="2147483948"/>
        </pc:sldMasterMkLst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1345325769" sldId="2147483948"/>
            <pc:sldLayoutMk cId="4000769742" sldId="2147484110"/>
          </pc:sldLayoutMkLst>
        </pc:sldLayoutChg>
      </pc:sldMasterChg>
      <pc:sldMasterChg chg="modTransition modSldLayout">
        <pc:chgData name="Divyansh Srivastava" userId="4f46b25c-47e1-4546-aed9-f810afc2aceb" providerId="ADAL" clId="{1D669301-418D-4275-8AD7-8A32F6ECE509}" dt="2022-07-10T13:19:33.733" v="336"/>
        <pc:sldMasterMkLst>
          <pc:docMk/>
          <pc:sldMasterMk cId="329425280" sldId="2147483997"/>
        </pc:sldMasterMkLst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3270396454" sldId="2147484010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928015072" sldId="2147484012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1332176735" sldId="2147484014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1781371032" sldId="2147484015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1207166434" sldId="2147484016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2095243769" sldId="2147484018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2435713231" sldId="2147484023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955207697" sldId="2147484122"/>
          </pc:sldLayoutMkLst>
        </pc:sldLayoutChg>
      </pc:sldMasterChg>
    </pc:docChg>
  </pc:docChgLst>
  <pc:docChgLst>
    <pc:chgData name="Srivastava, Divyansh" userId="4f46b25c-47e1-4546-aed9-f810afc2aceb" providerId="ADAL" clId="{BAC47982-5304-4723-A78D-AC0FDBACF1D0}"/>
    <pc:docChg chg="undo custSel delSld modSld modMainMaster">
      <pc:chgData name="Srivastava, Divyansh" userId="4f46b25c-47e1-4546-aed9-f810afc2aceb" providerId="ADAL" clId="{BAC47982-5304-4723-A78D-AC0FDBACF1D0}" dt="2023-04-12T04:51:19.524" v="3702"/>
      <pc:docMkLst>
        <pc:docMk/>
      </pc:docMkLst>
      <pc:sldChg chg="addSp modSp mod modTransition modAnim">
        <pc:chgData name="Srivastava, Divyansh" userId="4f46b25c-47e1-4546-aed9-f810afc2aceb" providerId="ADAL" clId="{BAC47982-5304-4723-A78D-AC0FDBACF1D0}" dt="2023-04-11T18:09:13.141" v="3424" actId="1076"/>
        <pc:sldMkLst>
          <pc:docMk/>
          <pc:sldMk cId="339079346" sldId="260"/>
        </pc:sldMkLst>
        <pc:spChg chg="mod">
          <ac:chgData name="Srivastava, Divyansh" userId="4f46b25c-47e1-4546-aed9-f810afc2aceb" providerId="ADAL" clId="{BAC47982-5304-4723-A78D-AC0FDBACF1D0}" dt="2023-04-11T16:19:56.765" v="394" actId="1076"/>
          <ac:spMkLst>
            <pc:docMk/>
            <pc:sldMk cId="339079346" sldId="260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BAC47982-5304-4723-A78D-AC0FDBACF1D0}" dt="2023-04-11T16:21:28.653" v="404" actId="1076"/>
          <ac:spMkLst>
            <pc:docMk/>
            <pc:sldMk cId="339079346" sldId="260"/>
            <ac:spMk id="9" creationId="{E26CD96A-7C5F-2665-9A73-05815DC86728}"/>
          </ac:spMkLst>
        </pc:spChg>
        <pc:spChg chg="mod">
          <ac:chgData name="Srivastava, Divyansh" userId="4f46b25c-47e1-4546-aed9-f810afc2aceb" providerId="ADAL" clId="{BAC47982-5304-4723-A78D-AC0FDBACF1D0}" dt="2023-04-11T16:45:39.994" v="1489" actId="404"/>
          <ac:spMkLst>
            <pc:docMk/>
            <pc:sldMk cId="339079346" sldId="260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BAC47982-5304-4723-A78D-AC0FDBACF1D0}" dt="2023-04-11T16:21:28.653" v="404" actId="1076"/>
          <ac:spMkLst>
            <pc:docMk/>
            <pc:sldMk cId="339079346" sldId="260"/>
            <ac:spMk id="26" creationId="{09C2FF7E-F72C-7E67-CBC5-7AEB55EEBD3B}"/>
          </ac:spMkLst>
        </pc:spChg>
        <pc:spChg chg="add mod">
          <ac:chgData name="Srivastava, Divyansh" userId="4f46b25c-47e1-4546-aed9-f810afc2aceb" providerId="ADAL" clId="{BAC47982-5304-4723-A78D-AC0FDBACF1D0}" dt="2023-04-11T16:21:28.653" v="404" actId="1076"/>
          <ac:spMkLst>
            <pc:docMk/>
            <pc:sldMk cId="339079346" sldId="260"/>
            <ac:spMk id="27" creationId="{B5F218E3-E3C0-33E0-57A1-BF8C85A41FDA}"/>
          </ac:spMkLst>
        </pc:spChg>
        <pc:spChg chg="add mod">
          <ac:chgData name="Srivastava, Divyansh" userId="4f46b25c-47e1-4546-aed9-f810afc2aceb" providerId="ADAL" clId="{BAC47982-5304-4723-A78D-AC0FDBACF1D0}" dt="2023-04-11T16:21:28.653" v="404" actId="1076"/>
          <ac:spMkLst>
            <pc:docMk/>
            <pc:sldMk cId="339079346" sldId="260"/>
            <ac:spMk id="29" creationId="{ECF9BFAA-EECE-B669-DBE8-DCB9780C6292}"/>
          </ac:spMkLst>
        </pc:spChg>
        <pc:spChg chg="add mod">
          <ac:chgData name="Srivastava, Divyansh" userId="4f46b25c-47e1-4546-aed9-f810afc2aceb" providerId="ADAL" clId="{BAC47982-5304-4723-A78D-AC0FDBACF1D0}" dt="2023-04-11T18:09:13.141" v="3424" actId="1076"/>
          <ac:spMkLst>
            <pc:docMk/>
            <pc:sldMk cId="339079346" sldId="260"/>
            <ac:spMk id="30" creationId="{F2986D03-3CA6-BA1F-2B8D-BB4A9B922D11}"/>
          </ac:spMkLst>
        </pc:sp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3" creationId="{99FABE7D-76B8-84F3-1F39-CEC37193B631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5" creationId="{5251172B-7FCC-E438-1FDD-A181F450D460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6" creationId="{92F8E370-E21A-DAF6-90F6-A820FA2F9D84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10" creationId="{D9951ADC-0B47-7CBE-F164-7FEDCEED7556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12" creationId="{F028E625-EA14-F4B7-4ACF-6BD4F606F5FD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13" creationId="{3466AB48-F67F-6E49-A0D5-E972C6CE9458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14" creationId="{3AFB8847-9515-9FE3-82FF-AE2A0236449E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15" creationId="{DA8D373B-6A4E-4DB0-615B-C0CB75F47D5D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22" creationId="{DB2FF1BC-15FA-75A3-2234-05DCBBD23C93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23" creationId="{E44D5AB6-8B0B-212B-81F6-675642B73973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28" creationId="{CC2676D6-4141-9694-6A85-3F77D9D5A48C}"/>
          </ac:picMkLst>
        </pc:pic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7" creationId="{C51D0F7B-64B6-8CDC-3DE3-414420670FA4}"/>
          </ac:cxnSpMkLst>
        </pc:cxnChg>
        <pc:cxnChg chg="mod">
          <ac:chgData name="Srivastava, Divyansh" userId="4f46b25c-47e1-4546-aed9-f810afc2aceb" providerId="ADAL" clId="{BAC47982-5304-4723-A78D-AC0FDBACF1D0}" dt="2023-04-11T16:21:42.521" v="405" actId="1076"/>
          <ac:cxnSpMkLst>
            <pc:docMk/>
            <pc:sldMk cId="339079346" sldId="260"/>
            <ac:cxnSpMk id="11" creationId="{773410F3-5464-484D-81A6-CA1BC6EC9173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16" creationId="{1766D604-DA8C-507C-E9DB-AD6C5F1785B0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18" creationId="{14EC199D-8959-5201-E97D-2F308893BA8F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19" creationId="{F6DFFB57-E673-85C3-066B-AFACD9DAB00E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20" creationId="{2141576A-F8FD-2257-C268-B57F8A6BF7B3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21" creationId="{4F306613-9E96-1071-983D-F79C6000C8E8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24" creationId="{BFADAFEF-DA22-C89F-C9EF-2A74DA83611F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25" creationId="{656C8B9F-3073-E4E1-D581-4BDE9FDE7459}"/>
          </ac:cxnSpMkLst>
        </pc:cxnChg>
      </pc:sldChg>
      <pc:sldChg chg="addSp modSp mod modTransition modAnim">
        <pc:chgData name="Srivastava, Divyansh" userId="4f46b25c-47e1-4546-aed9-f810afc2aceb" providerId="ADAL" clId="{BAC47982-5304-4723-A78D-AC0FDBACF1D0}" dt="2023-04-11T18:13:08.736" v="3462" actId="14100"/>
        <pc:sldMkLst>
          <pc:docMk/>
          <pc:sldMk cId="334930986" sldId="269"/>
        </pc:sldMkLst>
        <pc:spChg chg="mod">
          <ac:chgData name="Srivastava, Divyansh" userId="4f46b25c-47e1-4546-aed9-f810afc2aceb" providerId="ADAL" clId="{BAC47982-5304-4723-A78D-AC0FDBACF1D0}" dt="2023-04-11T14:54:00.191" v="18" actId="20577"/>
          <ac:spMkLst>
            <pc:docMk/>
            <pc:sldMk cId="334930986" sldId="269"/>
            <ac:spMk id="2" creationId="{ECB885A9-0A77-4196-9589-30504234E317}"/>
          </ac:spMkLst>
        </pc:spChg>
        <pc:cxnChg chg="add mod">
          <ac:chgData name="Srivastava, Divyansh" userId="4f46b25c-47e1-4546-aed9-f810afc2aceb" providerId="ADAL" clId="{BAC47982-5304-4723-A78D-AC0FDBACF1D0}" dt="2023-04-11T18:13:08.736" v="3462" actId="14100"/>
          <ac:cxnSpMkLst>
            <pc:docMk/>
            <pc:sldMk cId="334930986" sldId="269"/>
            <ac:cxnSpMk id="4" creationId="{90D8F64D-AEB7-94F3-0F86-267B21CF600E}"/>
          </ac:cxnSpMkLst>
        </pc:cxnChg>
      </pc:sldChg>
      <pc:sldChg chg="modTransition">
        <pc:chgData name="Srivastava, Divyansh" userId="4f46b25c-47e1-4546-aed9-f810afc2aceb" providerId="ADAL" clId="{BAC47982-5304-4723-A78D-AC0FDBACF1D0}" dt="2023-04-11T18:03:43.490" v="3365"/>
        <pc:sldMkLst>
          <pc:docMk/>
          <pc:sldMk cId="4184462175" sldId="289"/>
        </pc:sldMkLst>
      </pc:sldChg>
      <pc:sldChg chg="addSp delSp modSp mod modTransition addAnim delAnim modAnim">
        <pc:chgData name="Srivastava, Divyansh" userId="4f46b25c-47e1-4546-aed9-f810afc2aceb" providerId="ADAL" clId="{BAC47982-5304-4723-A78D-AC0FDBACF1D0}" dt="2023-04-11T18:12:39.300" v="3459"/>
        <pc:sldMkLst>
          <pc:docMk/>
          <pc:sldMk cId="1957995137" sldId="290"/>
        </pc:sldMkLst>
        <pc:spChg chg="mod">
          <ac:chgData name="Srivastava, Divyansh" userId="4f46b25c-47e1-4546-aed9-f810afc2aceb" providerId="ADAL" clId="{BAC47982-5304-4723-A78D-AC0FDBACF1D0}" dt="2023-04-11T17:56:44.449" v="3313" actId="313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BAC47982-5304-4723-A78D-AC0FDBACF1D0}" dt="2023-04-11T17:56:35.769" v="3310" actId="1076"/>
          <ac:spMkLst>
            <pc:docMk/>
            <pc:sldMk cId="1957995137" sldId="290"/>
            <ac:spMk id="17" creationId="{00000000-0000-0000-0000-000000000000}"/>
          </ac:spMkLst>
        </pc:spChg>
        <pc:cxnChg chg="add del mod">
          <ac:chgData name="Srivastava, Divyansh" userId="4f46b25c-47e1-4546-aed9-f810afc2aceb" providerId="ADAL" clId="{BAC47982-5304-4723-A78D-AC0FDBACF1D0}" dt="2023-04-11T18:12:37.362" v="3458" actId="478"/>
          <ac:cxnSpMkLst>
            <pc:docMk/>
            <pc:sldMk cId="1957995137" sldId="290"/>
            <ac:cxnSpMk id="11" creationId="{773410F3-5464-484D-81A6-CA1BC6EC9173}"/>
          </ac:cxnSpMkLst>
        </pc:cxnChg>
      </pc:sldChg>
      <pc:sldChg chg="delSp modSp mod modTransition delAnim modAnim modNotesTx">
        <pc:chgData name="Srivastava, Divyansh" userId="4f46b25c-47e1-4546-aed9-f810afc2aceb" providerId="ADAL" clId="{BAC47982-5304-4723-A78D-AC0FDBACF1D0}" dt="2023-04-11T18:03:43.490" v="3365"/>
        <pc:sldMkLst>
          <pc:docMk/>
          <pc:sldMk cId="3446063018" sldId="291"/>
        </pc:sldMkLst>
        <pc:spChg chg="mod">
          <ac:chgData name="Srivastava, Divyansh" userId="4f46b25c-47e1-4546-aed9-f810afc2aceb" providerId="ADAL" clId="{BAC47982-5304-4723-A78D-AC0FDBACF1D0}" dt="2023-04-11T17:08:56.291" v="1914" actId="21"/>
          <ac:spMkLst>
            <pc:docMk/>
            <pc:sldMk cId="3446063018" sldId="291"/>
            <ac:spMk id="9" creationId="{F409A165-1800-4A0F-950A-31B13F4A9E4D}"/>
          </ac:spMkLst>
        </pc:spChg>
        <pc:spChg chg="mod">
          <ac:chgData name="Srivastava, Divyansh" userId="4f46b25c-47e1-4546-aed9-f810afc2aceb" providerId="ADAL" clId="{BAC47982-5304-4723-A78D-AC0FDBACF1D0}" dt="2023-04-11T15:00:31.968" v="240" actId="1076"/>
          <ac:spMkLst>
            <pc:docMk/>
            <pc:sldMk cId="3446063018" sldId="291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BAC47982-5304-4723-A78D-AC0FDBACF1D0}" dt="2023-04-11T16:15:48.203" v="280" actId="1076"/>
          <ac:spMkLst>
            <pc:docMk/>
            <pc:sldMk cId="3446063018" sldId="291"/>
            <ac:spMk id="17" creationId="{00000000-0000-0000-0000-000000000000}"/>
          </ac:spMkLst>
        </pc:spChg>
        <pc:picChg chg="del mod">
          <ac:chgData name="Srivastava, Divyansh" userId="4f46b25c-47e1-4546-aed9-f810afc2aceb" providerId="ADAL" clId="{BAC47982-5304-4723-A78D-AC0FDBACF1D0}" dt="2023-04-11T14:59:30.584" v="228" actId="478"/>
          <ac:picMkLst>
            <pc:docMk/>
            <pc:sldMk cId="3446063018" sldId="291"/>
            <ac:picMk id="5" creationId="{EF7367F9-F85C-47A6-86E2-38E0E1CBB61E}"/>
          </ac:picMkLst>
        </pc:picChg>
        <pc:cxnChg chg="mod">
          <ac:chgData name="Srivastava, Divyansh" userId="4f46b25c-47e1-4546-aed9-f810afc2aceb" providerId="ADAL" clId="{BAC47982-5304-4723-A78D-AC0FDBACF1D0}" dt="2023-04-11T16:15:53.728" v="282" actId="1076"/>
          <ac:cxnSpMkLst>
            <pc:docMk/>
            <pc:sldMk cId="3446063018" sldId="291"/>
            <ac:cxnSpMk id="11" creationId="{773410F3-5464-484D-81A6-CA1BC6EC9173}"/>
          </ac:cxnSpMkLst>
        </pc:cxnChg>
      </pc:sldChg>
      <pc:sldChg chg="del">
        <pc:chgData name="Srivastava, Divyansh" userId="4f46b25c-47e1-4546-aed9-f810afc2aceb" providerId="ADAL" clId="{BAC47982-5304-4723-A78D-AC0FDBACF1D0}" dt="2023-04-11T14:58:57.346" v="217" actId="2696"/>
        <pc:sldMkLst>
          <pc:docMk/>
          <pc:sldMk cId="2975890938" sldId="292"/>
        </pc:sldMkLst>
      </pc:sldChg>
      <pc:sldChg chg="addSp delSp modSp mod modTransition delAnim modAnim">
        <pc:chgData name="Srivastava, Divyansh" userId="4f46b25c-47e1-4546-aed9-f810afc2aceb" providerId="ADAL" clId="{BAC47982-5304-4723-A78D-AC0FDBACF1D0}" dt="2023-04-11T18:16:04.563" v="3488"/>
        <pc:sldMkLst>
          <pc:docMk/>
          <pc:sldMk cId="3010629241" sldId="295"/>
        </pc:sldMkLst>
        <pc:spChg chg="add mod">
          <ac:chgData name="Srivastava, Divyansh" userId="4f46b25c-47e1-4546-aed9-f810afc2aceb" providerId="ADAL" clId="{BAC47982-5304-4723-A78D-AC0FDBACF1D0}" dt="2023-04-11T16:43:55.277" v="1456" actId="113"/>
          <ac:spMkLst>
            <pc:docMk/>
            <pc:sldMk cId="3010629241" sldId="295"/>
            <ac:spMk id="3" creationId="{E89A2474-CF4C-7546-9213-DC70BE4B540C}"/>
          </ac:spMkLst>
        </pc:spChg>
        <pc:spChg chg="del mod">
          <ac:chgData name="Srivastava, Divyansh" userId="4f46b25c-47e1-4546-aed9-f810afc2aceb" providerId="ADAL" clId="{BAC47982-5304-4723-A78D-AC0FDBACF1D0}" dt="2023-04-11T16:32:03.148" v="785"/>
          <ac:spMkLst>
            <pc:docMk/>
            <pc:sldMk cId="3010629241" sldId="295"/>
            <ac:spMk id="15" creationId="{C6957C5C-F02A-4B54-9B69-B0AE2C907C6E}"/>
          </ac:spMkLst>
        </pc:spChg>
        <pc:spChg chg="mod">
          <ac:chgData name="Srivastava, Divyansh" userId="4f46b25c-47e1-4546-aed9-f810afc2aceb" providerId="ADAL" clId="{BAC47982-5304-4723-A78D-AC0FDBACF1D0}" dt="2023-04-11T16:45:54.034" v="1491" actId="404"/>
          <ac:spMkLst>
            <pc:docMk/>
            <pc:sldMk cId="3010629241" sldId="295"/>
            <ac:spMk id="17" creationId="{00000000-0000-0000-0000-000000000000}"/>
          </ac:spMkLst>
        </pc:spChg>
        <pc:picChg chg="del">
          <ac:chgData name="Srivastava, Divyansh" userId="4f46b25c-47e1-4546-aed9-f810afc2aceb" providerId="ADAL" clId="{BAC47982-5304-4723-A78D-AC0FDBACF1D0}" dt="2023-04-11T16:31:33.567" v="781" actId="478"/>
          <ac:picMkLst>
            <pc:docMk/>
            <pc:sldMk cId="3010629241" sldId="295"/>
            <ac:picMk id="5" creationId="{3777D74C-4361-417B-B042-1230FCF05CF6}"/>
          </ac:picMkLst>
        </pc:picChg>
        <pc:picChg chg="del">
          <ac:chgData name="Srivastava, Divyansh" userId="4f46b25c-47e1-4546-aed9-f810afc2aceb" providerId="ADAL" clId="{BAC47982-5304-4723-A78D-AC0FDBACF1D0}" dt="2023-04-11T16:31:32.129" v="780" actId="478"/>
          <ac:picMkLst>
            <pc:docMk/>
            <pc:sldMk cId="3010629241" sldId="295"/>
            <ac:picMk id="7" creationId="{647C3EAE-04B8-4F08-B9ED-654C9FFCCB79}"/>
          </ac:picMkLst>
        </pc:picChg>
      </pc:sldChg>
      <pc:sldChg chg="addSp delSp modSp mod modTransition delAnim modAnim">
        <pc:chgData name="Srivastava, Divyansh" userId="4f46b25c-47e1-4546-aed9-f810afc2aceb" providerId="ADAL" clId="{BAC47982-5304-4723-A78D-AC0FDBACF1D0}" dt="2023-04-11T18:03:55.378" v="3371"/>
        <pc:sldMkLst>
          <pc:docMk/>
          <pc:sldMk cId="2449743671" sldId="305"/>
        </pc:sldMkLst>
        <pc:spChg chg="add mod">
          <ac:chgData name="Srivastava, Divyansh" userId="4f46b25c-47e1-4546-aed9-f810afc2aceb" providerId="ADAL" clId="{BAC47982-5304-4723-A78D-AC0FDBACF1D0}" dt="2023-04-11T17:05:59.771" v="1904" actId="2711"/>
          <ac:spMkLst>
            <pc:docMk/>
            <pc:sldMk cId="2449743671" sldId="305"/>
            <ac:spMk id="3" creationId="{9592DE56-1D4C-A7EC-DF66-2106CD77C621}"/>
          </ac:spMkLst>
        </pc:spChg>
        <pc:spChg chg="mod">
          <ac:chgData name="Srivastava, Divyansh" userId="4f46b25c-47e1-4546-aed9-f810afc2aceb" providerId="ADAL" clId="{BAC47982-5304-4723-A78D-AC0FDBACF1D0}" dt="2023-04-11T14:55:35.061" v="130" actId="20577"/>
          <ac:spMkLst>
            <pc:docMk/>
            <pc:sldMk cId="2449743671" sldId="305"/>
            <ac:spMk id="17" creationId="{00000000-0000-0000-0000-000000000000}"/>
          </ac:spMkLst>
        </pc:spChg>
        <pc:picChg chg="del">
          <ac:chgData name="Srivastava, Divyansh" userId="4f46b25c-47e1-4546-aed9-f810afc2aceb" providerId="ADAL" clId="{BAC47982-5304-4723-A78D-AC0FDBACF1D0}" dt="2023-04-11T14:55:37.150" v="131" actId="478"/>
          <ac:picMkLst>
            <pc:docMk/>
            <pc:sldMk cId="2449743671" sldId="305"/>
            <ac:picMk id="9" creationId="{5246197C-AC71-4FCB-B955-379FDB6C9B17}"/>
          </ac:picMkLst>
        </pc:picChg>
      </pc:sldChg>
      <pc:sldChg chg="addSp delSp modSp mod modTransition delAnim modAnim modNotesTx">
        <pc:chgData name="Srivastava, Divyansh" userId="4f46b25c-47e1-4546-aed9-f810afc2aceb" providerId="ADAL" clId="{BAC47982-5304-4723-A78D-AC0FDBACF1D0}" dt="2023-04-11T18:14:52.824" v="3478"/>
        <pc:sldMkLst>
          <pc:docMk/>
          <pc:sldMk cId="1374000355" sldId="307"/>
        </pc:sldMkLst>
        <pc:spChg chg="add del mod">
          <ac:chgData name="Srivastava, Divyansh" userId="4f46b25c-47e1-4546-aed9-f810afc2aceb" providerId="ADAL" clId="{BAC47982-5304-4723-A78D-AC0FDBACF1D0}" dt="2023-04-11T16:30:57.783" v="762" actId="478"/>
          <ac:spMkLst>
            <pc:docMk/>
            <pc:sldMk cId="1374000355" sldId="307"/>
            <ac:spMk id="3" creationId="{FC60F72B-34A6-FC7F-7E7E-5A99002312A5}"/>
          </ac:spMkLst>
        </pc:spChg>
        <pc:spChg chg="add del mod">
          <ac:chgData name="Srivastava, Divyansh" userId="4f46b25c-47e1-4546-aed9-f810afc2aceb" providerId="ADAL" clId="{BAC47982-5304-4723-A78D-AC0FDBACF1D0}" dt="2023-04-11T16:31:08.200" v="764" actId="478"/>
          <ac:spMkLst>
            <pc:docMk/>
            <pc:sldMk cId="1374000355" sldId="307"/>
            <ac:spMk id="6" creationId="{5A49294C-72A6-AE0A-8DD7-EBEA8D17FF69}"/>
          </ac:spMkLst>
        </pc:spChg>
        <pc:spChg chg="del mod">
          <ac:chgData name="Srivastava, Divyansh" userId="4f46b25c-47e1-4546-aed9-f810afc2aceb" providerId="ADAL" clId="{BAC47982-5304-4723-A78D-AC0FDBACF1D0}" dt="2023-04-11T16:30:54.107" v="761" actId="478"/>
          <ac:spMkLst>
            <pc:docMk/>
            <pc:sldMk cId="1374000355" sldId="307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12" creationId="{4F9A1E6F-F8CA-2728-C41F-F0B6D5D82AD9}"/>
          </ac:spMkLst>
        </pc:spChg>
        <pc:spChg chg="mod">
          <ac:chgData name="Srivastava, Divyansh" userId="4f46b25c-47e1-4546-aed9-f810afc2aceb" providerId="ADAL" clId="{BAC47982-5304-4723-A78D-AC0FDBACF1D0}" dt="2023-04-11T16:45:47.885" v="1490" actId="403"/>
          <ac:spMkLst>
            <pc:docMk/>
            <pc:sldMk cId="1374000355" sldId="307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24" creationId="{1D758E49-817D-0BAE-79F6-F595A700C996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27" creationId="{AD45E899-1996-FBAD-DEA7-1ACFB087749E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31" creationId="{ACD17EAC-8020-4392-D630-51087EEF101A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32" creationId="{24BDAA12-62B4-4C0F-FE2A-ED61A821D05D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35" creationId="{4F321BF9-FC95-7CD4-655D-759AB2B88D17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36" creationId="{8142F319-0FCC-1DC9-DEA4-8DEDCB3AEBA7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37" creationId="{4D24A28A-744F-F8B2-5F0F-4FDAF765B502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40" creationId="{E7DFCA07-94DD-A261-922C-841A6BB25B3F}"/>
          </ac:spMkLst>
        </pc:spChg>
        <pc:spChg chg="add mod">
          <ac:chgData name="Srivastava, Divyansh" userId="4f46b25c-47e1-4546-aed9-f810afc2aceb" providerId="ADAL" clId="{BAC47982-5304-4723-A78D-AC0FDBACF1D0}" dt="2023-04-11T16:44:25.423" v="1474" actId="1076"/>
          <ac:spMkLst>
            <pc:docMk/>
            <pc:sldMk cId="1374000355" sldId="307"/>
            <ac:spMk id="41" creationId="{5291966B-E4AE-D4D1-614A-408FABE6E2F4}"/>
          </ac:spMkLst>
        </pc:spChg>
        <pc:spChg chg="add mod">
          <ac:chgData name="Srivastava, Divyansh" userId="4f46b25c-47e1-4546-aed9-f810afc2aceb" providerId="ADAL" clId="{BAC47982-5304-4723-A78D-AC0FDBACF1D0}" dt="2023-04-11T16:44:35.504" v="1475"/>
          <ac:spMkLst>
            <pc:docMk/>
            <pc:sldMk cId="1374000355" sldId="307"/>
            <ac:spMk id="42" creationId="{C9AC2C4B-7444-E24D-75A2-7673A5F436EE}"/>
          </ac:spMkLst>
        </pc:spChg>
        <pc:picChg chg="del">
          <ac:chgData name="Srivastava, Divyansh" userId="4f46b25c-47e1-4546-aed9-f810afc2aceb" providerId="ADAL" clId="{BAC47982-5304-4723-A78D-AC0FDBACF1D0}" dt="2023-04-11T16:29:14.627" v="724" actId="478"/>
          <ac:picMkLst>
            <pc:docMk/>
            <pc:sldMk cId="1374000355" sldId="307"/>
            <ac:picMk id="5" creationId="{D58763B5-CF8B-404A-B6EC-8141B99D689E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7" creationId="{EB838DBC-2DF1-650B-3307-53D4CE285DCE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9" creationId="{4E754FDE-BD19-6D02-2507-C0394E92DC8C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13" creationId="{DCB464E9-0BA5-0F6C-0D1A-722C23749B84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14" creationId="{3CF500F2-D2D6-1EF2-00C9-2843C93E4249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15" creationId="{DBF1C6FB-550E-A228-62AA-B50571BD128C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16" creationId="{70BEA1D3-887F-3879-DEE7-7A7E6D340490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18" creationId="{698F564F-0DA6-BE3C-115E-5E6EF7854B7C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25" creationId="{8B4E70D9-4855-F4B5-F4CB-F05C4D9CDC70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26" creationId="{2CC64304-5C53-781E-831A-87B986D251D6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28" creationId="{A35A7B09-3C63-A49A-0B93-44CA1DED39E7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29" creationId="{602A6A2A-76D2-2A2B-B095-D42BED8ADC90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30" creationId="{4A53DE1B-1CB7-A959-779E-F45BDF7C2311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34" creationId="{BFE43DEB-FBE3-EC5D-09E3-744B110EEB15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38" creationId="{09028686-2C36-4C3C-D0F8-723618EF9F68}"/>
          </ac:picMkLst>
        </pc:pic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10" creationId="{C6F5DA97-6A8E-8512-B121-1F496B6B5949}"/>
          </ac:cxnSpMkLst>
        </pc:cxnChg>
        <pc:cxnChg chg="mod">
          <ac:chgData name="Srivastava, Divyansh" userId="4f46b25c-47e1-4546-aed9-f810afc2aceb" providerId="ADAL" clId="{BAC47982-5304-4723-A78D-AC0FDBACF1D0}" dt="2023-04-11T16:29:43.243" v="755" actId="1076"/>
          <ac:cxnSpMkLst>
            <pc:docMk/>
            <pc:sldMk cId="1374000355" sldId="307"/>
            <ac:cxnSpMk id="11" creationId="{773410F3-5464-484D-81A6-CA1BC6EC9173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19" creationId="{CECDBEA1-C6D9-FDB2-F1C2-588D0EFB17A6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20" creationId="{24DB6B73-C325-9365-1AFE-84D103FD3802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21" creationId="{5C78067F-EF2A-CBC3-6E13-51E85C2EBA06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22" creationId="{D7579101-876A-8BE7-74A7-CAC55E3CE907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23" creationId="{293ACB43-6822-AD07-B6D8-58D4AC1EC96B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33" creationId="{5FC27B06-D43C-D902-61CD-131D209CF9D7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39" creationId="{6DF35C99-60BD-26A2-8B93-C13F4FA517A8}"/>
          </ac:cxnSpMkLst>
        </pc:cxnChg>
      </pc:sldChg>
      <pc:sldChg chg="addSp delSp modSp mod modTransition delAnim modAnim modNotesTx">
        <pc:chgData name="Srivastava, Divyansh" userId="4f46b25c-47e1-4546-aed9-f810afc2aceb" providerId="ADAL" clId="{BAC47982-5304-4723-A78D-AC0FDBACF1D0}" dt="2023-04-12T04:48:51.106" v="3687" actId="115"/>
        <pc:sldMkLst>
          <pc:docMk/>
          <pc:sldMk cId="2741596238" sldId="308"/>
        </pc:sldMkLst>
        <pc:spChg chg="add mod">
          <ac:chgData name="Srivastava, Divyansh" userId="4f46b25c-47e1-4546-aed9-f810afc2aceb" providerId="ADAL" clId="{BAC47982-5304-4723-A78D-AC0FDBACF1D0}" dt="2023-04-12T04:48:51.106" v="3687" actId="115"/>
          <ac:spMkLst>
            <pc:docMk/>
            <pc:sldMk cId="2741596238" sldId="308"/>
            <ac:spMk id="6" creationId="{B6A0296F-FDEE-3FFB-B180-321A1862DB12}"/>
          </ac:spMkLst>
        </pc:spChg>
        <pc:spChg chg="mod">
          <ac:chgData name="Srivastava, Divyansh" userId="4f46b25c-47e1-4546-aed9-f810afc2aceb" providerId="ADAL" clId="{BAC47982-5304-4723-A78D-AC0FDBACF1D0}" dt="2023-04-11T16:55:04.281" v="1504" actId="20577"/>
          <ac:spMkLst>
            <pc:docMk/>
            <pc:sldMk cId="2741596238" sldId="308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BAC47982-5304-4723-A78D-AC0FDBACF1D0}" dt="2023-04-11T16:46:22.611" v="1500" actId="14100"/>
          <ac:spMkLst>
            <pc:docMk/>
            <pc:sldMk cId="2741596238" sldId="308"/>
            <ac:spMk id="17" creationId="{00000000-0000-0000-0000-000000000000}"/>
          </ac:spMkLst>
        </pc:spChg>
        <pc:picChg chg="add mod">
          <ac:chgData name="Srivastava, Divyansh" userId="4f46b25c-47e1-4546-aed9-f810afc2aceb" providerId="ADAL" clId="{BAC47982-5304-4723-A78D-AC0FDBACF1D0}" dt="2023-04-11T17:00:39.141" v="1888" actId="1076"/>
          <ac:picMkLst>
            <pc:docMk/>
            <pc:sldMk cId="2741596238" sldId="308"/>
            <ac:picMk id="3" creationId="{5E1326B5-C63F-1FE4-E4F0-5EB459EA9B6A}"/>
          </ac:picMkLst>
        </pc:picChg>
        <pc:picChg chg="del">
          <ac:chgData name="Srivastava, Divyansh" userId="4f46b25c-47e1-4546-aed9-f810afc2aceb" providerId="ADAL" clId="{BAC47982-5304-4723-A78D-AC0FDBACF1D0}" dt="2023-04-11T16:44:04.059" v="1457" actId="478"/>
          <ac:picMkLst>
            <pc:docMk/>
            <pc:sldMk cId="2741596238" sldId="308"/>
            <ac:picMk id="5" creationId="{13ECF8AB-9AA0-49DB-B2FD-08A20F8AC37E}"/>
          </ac:picMkLst>
        </pc:picChg>
        <pc:cxnChg chg="mod">
          <ac:chgData name="Srivastava, Divyansh" userId="4f46b25c-47e1-4546-aed9-f810afc2aceb" providerId="ADAL" clId="{BAC47982-5304-4723-A78D-AC0FDBACF1D0}" dt="2023-04-11T16:46:26.720" v="1501" actId="1076"/>
          <ac:cxnSpMkLst>
            <pc:docMk/>
            <pc:sldMk cId="2741596238" sldId="308"/>
            <ac:cxnSpMk id="11" creationId="{773410F3-5464-484D-81A6-CA1BC6EC9173}"/>
          </ac:cxnSpMkLst>
        </pc:cxnChg>
      </pc:sldChg>
      <pc:sldChg chg="modSp mod modTransition modAnim">
        <pc:chgData name="Srivastava, Divyansh" userId="4f46b25c-47e1-4546-aed9-f810afc2aceb" providerId="ADAL" clId="{BAC47982-5304-4723-A78D-AC0FDBACF1D0}" dt="2023-04-11T18:17:33.779" v="3506"/>
        <pc:sldMkLst>
          <pc:docMk/>
          <pc:sldMk cId="1748978892" sldId="309"/>
        </pc:sldMkLst>
        <pc:spChg chg="mod">
          <ac:chgData name="Srivastava, Divyansh" userId="4f46b25c-47e1-4546-aed9-f810afc2aceb" providerId="ADAL" clId="{BAC47982-5304-4723-A78D-AC0FDBACF1D0}" dt="2023-04-11T17:31:17.952" v="2623" actId="1076"/>
          <ac:spMkLst>
            <pc:docMk/>
            <pc:sldMk cId="1748978892" sldId="309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BAC47982-5304-4723-A78D-AC0FDBACF1D0}" dt="2023-04-11T17:11:22.724" v="1952" actId="20577"/>
          <ac:spMkLst>
            <pc:docMk/>
            <pc:sldMk cId="1748978892" sldId="309"/>
            <ac:spMk id="17" creationId="{00000000-0000-0000-0000-000000000000}"/>
          </ac:spMkLst>
        </pc:spChg>
      </pc:sldChg>
      <pc:sldChg chg="addSp delSp modSp mod modTransition addAnim delAnim modAnim modNotesTx">
        <pc:chgData name="Srivastava, Divyansh" userId="4f46b25c-47e1-4546-aed9-f810afc2aceb" providerId="ADAL" clId="{BAC47982-5304-4723-A78D-AC0FDBACF1D0}" dt="2023-04-12T04:51:19.524" v="3702"/>
        <pc:sldMkLst>
          <pc:docMk/>
          <pc:sldMk cId="3460969029" sldId="310"/>
        </pc:sldMkLst>
        <pc:spChg chg="add del mod">
          <ac:chgData name="Srivastava, Divyansh" userId="4f46b25c-47e1-4546-aed9-f810afc2aceb" providerId="ADAL" clId="{BAC47982-5304-4723-A78D-AC0FDBACF1D0}" dt="2023-04-11T17:34:08.356" v="2647" actId="1076"/>
          <ac:spMkLst>
            <pc:docMk/>
            <pc:sldMk cId="3460969029" sldId="310"/>
            <ac:spMk id="2" creationId="{00000000-0000-0000-0000-000000000000}"/>
          </ac:spMkLst>
        </pc:spChg>
        <pc:spChg chg="add del mod">
          <ac:chgData name="Srivastava, Divyansh" userId="4f46b25c-47e1-4546-aed9-f810afc2aceb" providerId="ADAL" clId="{BAC47982-5304-4723-A78D-AC0FDBACF1D0}" dt="2023-04-11T17:34:08.356" v="2647" actId="1076"/>
          <ac:spMkLst>
            <pc:docMk/>
            <pc:sldMk cId="3460969029" sldId="310"/>
            <ac:spMk id="4" creationId="{C88F7A11-A753-4195-8473-EE72644F40FE}"/>
          </ac:spMkLst>
        </pc:spChg>
        <pc:spChg chg="add del">
          <ac:chgData name="Srivastava, Divyansh" userId="4f46b25c-47e1-4546-aed9-f810afc2aceb" providerId="ADAL" clId="{BAC47982-5304-4723-A78D-AC0FDBACF1D0}" dt="2023-04-11T17:33:30.841" v="2640" actId="22"/>
          <ac:spMkLst>
            <pc:docMk/>
            <pc:sldMk cId="3460969029" sldId="310"/>
            <ac:spMk id="5" creationId="{BFBCBF6A-A57D-0399-0543-BE63C2E19849}"/>
          </ac:spMkLst>
        </pc:spChg>
        <pc:spChg chg="add del mod">
          <ac:chgData name="Srivastava, Divyansh" userId="4f46b25c-47e1-4546-aed9-f810afc2aceb" providerId="ADAL" clId="{BAC47982-5304-4723-A78D-AC0FDBACF1D0}" dt="2023-04-11T17:34:08.356" v="2647" actId="1076"/>
          <ac:spMkLst>
            <pc:docMk/>
            <pc:sldMk cId="3460969029" sldId="310"/>
            <ac:spMk id="8" creationId="{63020788-1F70-49E5-9F91-A34590D267D8}"/>
          </ac:spMkLst>
        </pc:spChg>
        <pc:spChg chg="add del mod">
          <ac:chgData name="Srivastava, Divyansh" userId="4f46b25c-47e1-4546-aed9-f810afc2aceb" providerId="ADAL" clId="{BAC47982-5304-4723-A78D-AC0FDBACF1D0}" dt="2023-04-11T17:34:00.990" v="2645" actId="478"/>
          <ac:spMkLst>
            <pc:docMk/>
            <pc:sldMk cId="3460969029" sldId="310"/>
            <ac:spMk id="10" creationId="{A366E47B-4D31-A018-830A-9FD4A06D3C63}"/>
          </ac:spMkLst>
        </pc:spChg>
        <pc:spChg chg="add del mod">
          <ac:chgData name="Srivastava, Divyansh" userId="4f46b25c-47e1-4546-aed9-f810afc2aceb" providerId="ADAL" clId="{BAC47982-5304-4723-A78D-AC0FDBACF1D0}" dt="2023-04-11T17:34:08.356" v="2647" actId="1076"/>
          <ac:spMkLst>
            <pc:docMk/>
            <pc:sldMk cId="3460969029" sldId="310"/>
            <ac:spMk id="17" creationId="{00000000-0000-0000-0000-000000000000}"/>
          </ac:spMkLst>
        </pc:spChg>
        <pc:graphicFrameChg chg="add del mod modGraphic">
          <ac:chgData name="Srivastava, Divyansh" userId="4f46b25c-47e1-4546-aed9-f810afc2aceb" providerId="ADAL" clId="{BAC47982-5304-4723-A78D-AC0FDBACF1D0}" dt="2023-04-11T18:20:42.346" v="3524" actId="478"/>
          <ac:graphicFrameMkLst>
            <pc:docMk/>
            <pc:sldMk cId="3460969029" sldId="310"/>
            <ac:graphicFrameMk id="6" creationId="{C46B61B9-DA22-4A5B-5278-C0AF7819E98F}"/>
          </ac:graphicFrameMkLst>
        </pc:graphicFrameChg>
        <pc:graphicFrameChg chg="add del mod modGraphic">
          <ac:chgData name="Srivastava, Divyansh" userId="4f46b25c-47e1-4546-aed9-f810afc2aceb" providerId="ADAL" clId="{BAC47982-5304-4723-A78D-AC0FDBACF1D0}" dt="2023-04-11T18:34:13.655" v="3676" actId="478"/>
          <ac:graphicFrameMkLst>
            <pc:docMk/>
            <pc:sldMk cId="3460969029" sldId="310"/>
            <ac:graphicFrameMk id="12" creationId="{3976FC14-8E96-6D6F-8FEE-43FEB14E14E4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1T18:31:38.800" v="3636" actId="1076"/>
          <ac:graphicFrameMkLst>
            <pc:docMk/>
            <pc:sldMk cId="3460969029" sldId="310"/>
            <ac:graphicFrameMk id="13" creationId="{4236AA58-8E97-CE2F-E122-381B66744422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22.990" v="3696" actId="1076"/>
          <ac:graphicFrameMkLst>
            <pc:docMk/>
            <pc:sldMk cId="3460969029" sldId="310"/>
            <ac:graphicFrameMk id="14" creationId="{9D48B89D-AA3A-CD76-911A-E583BE919751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18.297" v="3695" actId="1076"/>
          <ac:graphicFrameMkLst>
            <pc:docMk/>
            <pc:sldMk cId="3460969029" sldId="310"/>
            <ac:graphicFrameMk id="15" creationId="{935610FA-57C6-DB91-57D5-310627E53591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29.058" v="3697" actId="1076"/>
          <ac:graphicFrameMkLst>
            <pc:docMk/>
            <pc:sldMk cId="3460969029" sldId="310"/>
            <ac:graphicFrameMk id="16" creationId="{71BA642F-0FB5-1FC5-1D3D-BA3B84520AEB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42.835" v="3700" actId="1076"/>
          <ac:graphicFrameMkLst>
            <pc:docMk/>
            <pc:sldMk cId="3460969029" sldId="310"/>
            <ac:graphicFrameMk id="18" creationId="{80D16A65-7D86-4876-48FB-4AC161C6A55D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48.661" v="3701" actId="1076"/>
          <ac:graphicFrameMkLst>
            <pc:docMk/>
            <pc:sldMk cId="3460969029" sldId="310"/>
            <ac:graphicFrameMk id="19" creationId="{A41D95FD-0A10-A104-41BE-B000C90DB1FC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09.309" v="3693" actId="1076"/>
          <ac:graphicFrameMkLst>
            <pc:docMk/>
            <pc:sldMk cId="3460969029" sldId="310"/>
            <ac:graphicFrameMk id="20" creationId="{AE1EE507-57B5-1471-3E99-E9B4AADA0318}"/>
          </ac:graphicFrameMkLst>
        </pc:graphicFrameChg>
        <pc:picChg chg="del">
          <ac:chgData name="Srivastava, Divyansh" userId="4f46b25c-47e1-4546-aed9-f810afc2aceb" providerId="ADAL" clId="{BAC47982-5304-4723-A78D-AC0FDBACF1D0}" dt="2023-04-11T17:32:29.460" v="2624" actId="478"/>
          <ac:picMkLst>
            <pc:docMk/>
            <pc:sldMk cId="3460969029" sldId="310"/>
            <ac:picMk id="9" creationId="{36DE168B-C4F8-4CCB-BC60-EEA9CE0161EA}"/>
          </ac:picMkLst>
        </pc:picChg>
        <pc:cxnChg chg="add del mod">
          <ac:chgData name="Srivastava, Divyansh" userId="4f46b25c-47e1-4546-aed9-f810afc2aceb" providerId="ADAL" clId="{BAC47982-5304-4723-A78D-AC0FDBACF1D0}" dt="2023-04-11T17:34:08.356" v="2647" actId="1076"/>
          <ac:cxnSpMkLst>
            <pc:docMk/>
            <pc:sldMk cId="3460969029" sldId="310"/>
            <ac:cxnSpMk id="11" creationId="{773410F3-5464-484D-81A6-CA1BC6EC9173}"/>
          </ac:cxnSpMkLst>
        </pc:cxnChg>
      </pc:sldChg>
      <pc:sldChg chg="del">
        <pc:chgData name="Srivastava, Divyansh" userId="4f46b25c-47e1-4546-aed9-f810afc2aceb" providerId="ADAL" clId="{BAC47982-5304-4723-A78D-AC0FDBACF1D0}" dt="2023-04-11T17:54:00.871" v="3159" actId="2696"/>
        <pc:sldMkLst>
          <pc:docMk/>
          <pc:sldMk cId="2594755017" sldId="311"/>
        </pc:sldMkLst>
      </pc:sldChg>
      <pc:sldChg chg="del">
        <pc:chgData name="Srivastava, Divyansh" userId="4f46b25c-47e1-4546-aed9-f810afc2aceb" providerId="ADAL" clId="{BAC47982-5304-4723-A78D-AC0FDBACF1D0}" dt="2023-04-11T17:54:03.185" v="3160" actId="2696"/>
        <pc:sldMkLst>
          <pc:docMk/>
          <pc:sldMk cId="1764025703" sldId="312"/>
        </pc:sldMkLst>
      </pc:sldChg>
      <pc:sldChg chg="del">
        <pc:chgData name="Srivastava, Divyansh" userId="4f46b25c-47e1-4546-aed9-f810afc2aceb" providerId="ADAL" clId="{BAC47982-5304-4723-A78D-AC0FDBACF1D0}" dt="2023-04-11T17:54:05.884" v="3161" actId="2696"/>
        <pc:sldMkLst>
          <pc:docMk/>
          <pc:sldMk cId="2792377473" sldId="313"/>
        </pc:sldMkLst>
      </pc:sldChg>
      <pc:sldChg chg="del">
        <pc:chgData name="Srivastava, Divyansh" userId="4f46b25c-47e1-4546-aed9-f810afc2aceb" providerId="ADAL" clId="{BAC47982-5304-4723-A78D-AC0FDBACF1D0}" dt="2023-04-11T17:54:08.232" v="3162" actId="2696"/>
        <pc:sldMkLst>
          <pc:docMk/>
          <pc:sldMk cId="158840490" sldId="314"/>
        </pc:sldMkLst>
      </pc:sldChg>
      <pc:sldChg chg="del">
        <pc:chgData name="Srivastava, Divyansh" userId="4f46b25c-47e1-4546-aed9-f810afc2aceb" providerId="ADAL" clId="{BAC47982-5304-4723-A78D-AC0FDBACF1D0}" dt="2023-04-11T17:53:43.741" v="3158" actId="2696"/>
        <pc:sldMkLst>
          <pc:docMk/>
          <pc:sldMk cId="3694153392" sldId="315"/>
        </pc:sldMkLst>
      </pc:sldChg>
      <pc:sldMasterChg chg="modTransition modSldLayout">
        <pc:chgData name="Srivastava, Divyansh" userId="4f46b25c-47e1-4546-aed9-f810afc2aceb" providerId="ADAL" clId="{BAC47982-5304-4723-A78D-AC0FDBACF1D0}" dt="2023-04-11T18:03:43.490" v="3365"/>
        <pc:sldMasterMkLst>
          <pc:docMk/>
          <pc:sldMasterMk cId="1345325769" sldId="2147483948"/>
        </pc:sldMasterMkLst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1345325769" sldId="2147483948"/>
            <pc:sldLayoutMk cId="4000769742" sldId="2147484110"/>
          </pc:sldLayoutMkLst>
        </pc:sldLayoutChg>
      </pc:sldMasterChg>
      <pc:sldMasterChg chg="modTransition modSldLayout">
        <pc:chgData name="Srivastava, Divyansh" userId="4f46b25c-47e1-4546-aed9-f810afc2aceb" providerId="ADAL" clId="{BAC47982-5304-4723-A78D-AC0FDBACF1D0}" dt="2023-04-11T18:03:43.490" v="3365"/>
        <pc:sldMasterMkLst>
          <pc:docMk/>
          <pc:sldMasterMk cId="329425280" sldId="2147483997"/>
        </pc:sldMasterMkLst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3270396454" sldId="2147484010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928015072" sldId="2147484012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1332176735" sldId="2147484014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1781371032" sldId="2147484015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1207166434" sldId="2147484016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2095243769" sldId="2147484018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2435713231" sldId="2147484023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955207697" sldId="2147484122"/>
          </pc:sldLayoutMkLst>
        </pc:sldLayoutChg>
      </pc:sldMasterChg>
    </pc:docChg>
  </pc:docChgLst>
  <pc:docChgLst>
    <pc:chgData name="Srivastava, Divyansh" userId="4f46b25c-47e1-4546-aed9-f810afc2aceb" providerId="ADAL" clId="{76E89379-B9C5-400A-BD9A-DC1F9F677A92}"/>
    <pc:docChg chg="undo custSel addSld modSld">
      <pc:chgData name="Srivastava, Divyansh" userId="4f46b25c-47e1-4546-aed9-f810afc2aceb" providerId="ADAL" clId="{76E89379-B9C5-400A-BD9A-DC1F9F677A92}" dt="2020-12-07T06:55:53.083" v="1470" actId="20577"/>
      <pc:docMkLst>
        <pc:docMk/>
      </pc:docMkLst>
      <pc:sldChg chg="modSp">
        <pc:chgData name="Srivastava, Divyansh" userId="4f46b25c-47e1-4546-aed9-f810afc2aceb" providerId="ADAL" clId="{76E89379-B9C5-400A-BD9A-DC1F9F677A92}" dt="2020-12-07T06:30:18.586" v="559" actId="20577"/>
        <pc:sldMkLst>
          <pc:docMk/>
          <pc:sldMk cId="130102553" sldId="286"/>
        </pc:sldMkLst>
        <pc:spChg chg="mod">
          <ac:chgData name="Srivastava, Divyansh" userId="4f46b25c-47e1-4546-aed9-f810afc2aceb" providerId="ADAL" clId="{76E89379-B9C5-400A-BD9A-DC1F9F677A92}" dt="2020-12-07T06:30:18.586" v="559" actId="20577"/>
          <ac:spMkLst>
            <pc:docMk/>
            <pc:sldMk cId="130102553" sldId="286"/>
            <ac:spMk id="16" creationId="{96E3C645-2AF0-4C43-94D3-5093D654C7B5}"/>
          </ac:spMkLst>
        </pc:spChg>
      </pc:sldChg>
      <pc:sldChg chg="modSp">
        <pc:chgData name="Srivastava, Divyansh" userId="4f46b25c-47e1-4546-aed9-f810afc2aceb" providerId="ADAL" clId="{76E89379-B9C5-400A-BD9A-DC1F9F677A92}" dt="2020-12-07T06:43:20.159" v="1293" actId="1076"/>
        <pc:sldMkLst>
          <pc:docMk/>
          <pc:sldMk cId="260452182" sldId="288"/>
        </pc:sldMkLst>
        <pc:spChg chg="mod">
          <ac:chgData name="Srivastava, Divyansh" userId="4f46b25c-47e1-4546-aed9-f810afc2aceb" providerId="ADAL" clId="{76E89379-B9C5-400A-BD9A-DC1F9F677A92}" dt="2020-12-07T06:43:11.135" v="1290" actId="1076"/>
          <ac:spMkLst>
            <pc:docMk/>
            <pc:sldMk cId="260452182" sldId="288"/>
            <ac:spMk id="13" creationId="{00000000-0000-0000-0000-000000000000}"/>
          </ac:spMkLst>
        </pc:spChg>
        <pc:spChg chg="mod">
          <ac:chgData name="Srivastava, Divyansh" userId="4f46b25c-47e1-4546-aed9-f810afc2aceb" providerId="ADAL" clId="{76E89379-B9C5-400A-BD9A-DC1F9F677A92}" dt="2020-12-07T06:43:20.159" v="1293" actId="1076"/>
          <ac:spMkLst>
            <pc:docMk/>
            <pc:sldMk cId="260452182" sldId="288"/>
            <ac:spMk id="16" creationId="{96E3C645-2AF0-4C43-94D3-5093D654C7B5}"/>
          </ac:spMkLst>
        </pc:spChg>
        <pc:cxnChg chg="mod">
          <ac:chgData name="Srivastava, Divyansh" userId="4f46b25c-47e1-4546-aed9-f810afc2aceb" providerId="ADAL" clId="{76E89379-B9C5-400A-BD9A-DC1F9F677A92}" dt="2020-12-07T06:43:15.247" v="1292" actId="1076"/>
          <ac:cxnSpMkLst>
            <pc:docMk/>
            <pc:sldMk cId="260452182" sldId="288"/>
            <ac:cxnSpMk id="10" creationId="{00000000-0000-0000-0000-000000000000}"/>
          </ac:cxnSpMkLst>
        </pc:cxnChg>
      </pc:sldChg>
      <pc:sldChg chg="modSp">
        <pc:chgData name="Srivastava, Divyansh" userId="4f46b25c-47e1-4546-aed9-f810afc2aceb" providerId="ADAL" clId="{76E89379-B9C5-400A-BD9A-DC1F9F677A92}" dt="2020-12-07T06:55:53.083" v="1470" actId="20577"/>
        <pc:sldMkLst>
          <pc:docMk/>
          <pc:sldMk cId="3004681941" sldId="293"/>
        </pc:sldMkLst>
        <pc:spChg chg="mod">
          <ac:chgData name="Srivastava, Divyansh" userId="4f46b25c-47e1-4546-aed9-f810afc2aceb" providerId="ADAL" clId="{76E89379-B9C5-400A-BD9A-DC1F9F677A92}" dt="2020-12-07T06:55:53.083" v="1470" actId="20577"/>
          <ac:spMkLst>
            <pc:docMk/>
            <pc:sldMk cId="3004681941" sldId="293"/>
            <ac:spMk id="10" creationId="{33AB2153-690F-48EC-952D-2063C51BB6BA}"/>
          </ac:spMkLst>
        </pc:spChg>
      </pc:sldChg>
      <pc:sldChg chg="addSp delSp modSp">
        <pc:chgData name="Srivastava, Divyansh" userId="4f46b25c-47e1-4546-aed9-f810afc2aceb" providerId="ADAL" clId="{76E89379-B9C5-400A-BD9A-DC1F9F677A92}" dt="2020-12-07T06:48:25.802" v="1377" actId="1076"/>
        <pc:sldMkLst>
          <pc:docMk/>
          <pc:sldMk cId="2053351144" sldId="294"/>
        </pc:sldMkLst>
        <pc:spChg chg="mod">
          <ac:chgData name="Srivastava, Divyansh" userId="4f46b25c-47e1-4546-aed9-f810afc2aceb" providerId="ADAL" clId="{76E89379-B9C5-400A-BD9A-DC1F9F677A92}" dt="2020-12-07T06:48:25.802" v="1377" actId="1076"/>
          <ac:spMkLst>
            <pc:docMk/>
            <pc:sldMk cId="2053351144" sldId="294"/>
            <ac:spMk id="14" creationId="{298D81C7-3FDF-4E8A-9B00-2EF8374B3670}"/>
          </ac:spMkLst>
        </pc:spChg>
        <pc:picChg chg="add mod">
          <ac:chgData name="Srivastava, Divyansh" userId="4f46b25c-47e1-4546-aed9-f810afc2aceb" providerId="ADAL" clId="{76E89379-B9C5-400A-BD9A-DC1F9F677A92}" dt="2020-12-07T06:48:11.410" v="1374" actId="1076"/>
          <ac:picMkLst>
            <pc:docMk/>
            <pc:sldMk cId="2053351144" sldId="294"/>
            <ac:picMk id="5" creationId="{23DC9F6D-E706-4090-B123-20E69F79BF46}"/>
          </ac:picMkLst>
        </pc:picChg>
        <pc:picChg chg="del">
          <ac:chgData name="Srivastava, Divyansh" userId="4f46b25c-47e1-4546-aed9-f810afc2aceb" providerId="ADAL" clId="{76E89379-B9C5-400A-BD9A-DC1F9F677A92}" dt="2020-12-07T05:36:12.667" v="11" actId="478"/>
          <ac:picMkLst>
            <pc:docMk/>
            <pc:sldMk cId="2053351144" sldId="294"/>
            <ac:picMk id="7" creationId="{9FA9D633-DED9-4982-B347-953C9AAE54C4}"/>
          </ac:picMkLst>
        </pc:picChg>
        <pc:cxnChg chg="add mod">
          <ac:chgData name="Srivastava, Divyansh" userId="4f46b25c-47e1-4546-aed9-f810afc2aceb" providerId="ADAL" clId="{76E89379-B9C5-400A-BD9A-DC1F9F677A92}" dt="2020-12-07T06:48:15.437" v="1375" actId="1076"/>
          <ac:cxnSpMkLst>
            <pc:docMk/>
            <pc:sldMk cId="2053351144" sldId="294"/>
            <ac:cxnSpMk id="12" creationId="{932609AF-D5B2-4B15-8985-F17BAF69BD50}"/>
          </ac:cxnSpMkLst>
        </pc:cxnChg>
        <pc:cxnChg chg="add del mod">
          <ac:chgData name="Srivastava, Divyansh" userId="4f46b25c-47e1-4546-aed9-f810afc2aceb" providerId="ADAL" clId="{76E89379-B9C5-400A-BD9A-DC1F9F677A92}" dt="2020-12-07T05:36:59.937" v="21" actId="478"/>
          <ac:cxnSpMkLst>
            <pc:docMk/>
            <pc:sldMk cId="2053351144" sldId="294"/>
            <ac:cxnSpMk id="16" creationId="{984410C9-4D7D-40FE-87DD-781952A5A19B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5:51:19.346" v="44" actId="1076"/>
        <pc:sldMkLst>
          <pc:docMk/>
          <pc:sldMk cId="2468969202" sldId="296"/>
        </pc:sldMkLst>
        <pc:spChg chg="mod">
          <ac:chgData name="Srivastava, Divyansh" userId="4f46b25c-47e1-4546-aed9-f810afc2aceb" providerId="ADAL" clId="{76E89379-B9C5-400A-BD9A-DC1F9F677A92}" dt="2020-12-07T05:51:19.346" v="44" actId="1076"/>
          <ac:spMkLst>
            <pc:docMk/>
            <pc:sldMk cId="2468969202" sldId="296"/>
            <ac:spMk id="14" creationId="{298D81C7-3FDF-4E8A-9B00-2EF8374B3670}"/>
          </ac:spMkLst>
        </pc:spChg>
        <pc:spChg chg="mod">
          <ac:chgData name="Srivastava, Divyansh" userId="4f46b25c-47e1-4546-aed9-f810afc2aceb" providerId="ADAL" clId="{76E89379-B9C5-400A-BD9A-DC1F9F677A92}" dt="2020-12-07T05:50:58.028" v="40" actId="1076"/>
          <ac:spMkLst>
            <pc:docMk/>
            <pc:sldMk cId="2468969202" sldId="296"/>
            <ac:spMk id="24" creationId="{37D0D2E9-7D43-4629-A180-55DD4542B0F2}"/>
          </ac:spMkLst>
        </pc:spChg>
        <pc:spChg chg="mod">
          <ac:chgData name="Srivastava, Divyansh" userId="4f46b25c-47e1-4546-aed9-f810afc2aceb" providerId="ADAL" clId="{76E89379-B9C5-400A-BD9A-DC1F9F677A92}" dt="2020-12-07T05:50:44.171" v="37" actId="1076"/>
          <ac:spMkLst>
            <pc:docMk/>
            <pc:sldMk cId="2468969202" sldId="296"/>
            <ac:spMk id="25" creationId="{E5FDBCF0-44F9-4862-8CC3-30A1D8E6D00F}"/>
          </ac:spMkLst>
        </pc:spChg>
        <pc:picChg chg="add mod">
          <ac:chgData name="Srivastava, Divyansh" userId="4f46b25c-47e1-4546-aed9-f810afc2aceb" providerId="ADAL" clId="{76E89379-B9C5-400A-BD9A-DC1F9F677A92}" dt="2020-12-07T05:50:12.107" v="30" actId="1076"/>
          <ac:picMkLst>
            <pc:docMk/>
            <pc:sldMk cId="2468969202" sldId="296"/>
            <ac:picMk id="5" creationId="{17F56574-B4E2-49F5-A5DE-2D026BEFD147}"/>
          </ac:picMkLst>
        </pc:picChg>
        <pc:picChg chg="del">
          <ac:chgData name="Srivastava, Divyansh" userId="4f46b25c-47e1-4546-aed9-f810afc2aceb" providerId="ADAL" clId="{76E89379-B9C5-400A-BD9A-DC1F9F677A92}" dt="2020-12-07T05:50:07.877" v="29" actId="478"/>
          <ac:picMkLst>
            <pc:docMk/>
            <pc:sldMk cId="2468969202" sldId="296"/>
            <ac:picMk id="13" creationId="{B05F5106-EAB9-4483-A365-B093F49AE43D}"/>
          </ac:picMkLst>
        </pc:picChg>
        <pc:cxnChg chg="add mod">
          <ac:chgData name="Srivastava, Divyansh" userId="4f46b25c-47e1-4546-aed9-f810afc2aceb" providerId="ADAL" clId="{76E89379-B9C5-400A-BD9A-DC1F9F677A92}" dt="2020-12-07T05:50:39.760" v="36" actId="1076"/>
          <ac:cxnSpMkLst>
            <pc:docMk/>
            <pc:sldMk cId="2468969202" sldId="296"/>
            <ac:cxnSpMk id="16" creationId="{23DCDB02-716E-4BB6-A1E3-BEA0612F8CEC}"/>
          </ac:cxnSpMkLst>
        </pc:cxnChg>
        <pc:cxnChg chg="add mod">
          <ac:chgData name="Srivastava, Divyansh" userId="4f46b25c-47e1-4546-aed9-f810afc2aceb" providerId="ADAL" clId="{76E89379-B9C5-400A-BD9A-DC1F9F677A92}" dt="2020-12-07T05:50:54.106" v="39" actId="1076"/>
          <ac:cxnSpMkLst>
            <pc:docMk/>
            <pc:sldMk cId="2468969202" sldId="296"/>
            <ac:cxnSpMk id="18" creationId="{2E107982-C7BC-40EB-95AE-E1BC25497305}"/>
          </ac:cxnSpMkLst>
        </pc:cxnChg>
        <pc:cxnChg chg="add mod">
          <ac:chgData name="Srivastava, Divyansh" userId="4f46b25c-47e1-4546-aed9-f810afc2aceb" providerId="ADAL" clId="{76E89379-B9C5-400A-BD9A-DC1F9F677A92}" dt="2020-12-07T05:51:05.162" v="42" actId="1076"/>
          <ac:cxnSpMkLst>
            <pc:docMk/>
            <pc:sldMk cId="2468969202" sldId="296"/>
            <ac:cxnSpMk id="19" creationId="{B052F0F3-BD37-4280-876C-777460728611}"/>
          </ac:cxnSpMkLst>
        </pc:cxnChg>
        <pc:cxnChg chg="del mod">
          <ac:chgData name="Srivastava, Divyansh" userId="4f46b25c-47e1-4546-aed9-f810afc2aceb" providerId="ADAL" clId="{76E89379-B9C5-400A-BD9A-DC1F9F677A92}" dt="2020-12-07T05:50:19.329" v="33" actId="478"/>
          <ac:cxnSpMkLst>
            <pc:docMk/>
            <pc:sldMk cId="2468969202" sldId="296"/>
            <ac:cxnSpMk id="26" creationId="{601F84DC-783B-4A52-BC99-832A3107A7B7}"/>
          </ac:cxnSpMkLst>
        </pc:cxnChg>
        <pc:cxnChg chg="del">
          <ac:chgData name="Srivastava, Divyansh" userId="4f46b25c-47e1-4546-aed9-f810afc2aceb" providerId="ADAL" clId="{76E89379-B9C5-400A-BD9A-DC1F9F677A92}" dt="2020-12-07T05:50:21.407" v="34" actId="478"/>
          <ac:cxnSpMkLst>
            <pc:docMk/>
            <pc:sldMk cId="2468969202" sldId="296"/>
            <ac:cxnSpMk id="28" creationId="{9EB29293-D51C-4326-A85E-7861F8DBE776}"/>
          </ac:cxnSpMkLst>
        </pc:cxnChg>
        <pc:cxnChg chg="del">
          <ac:chgData name="Srivastava, Divyansh" userId="4f46b25c-47e1-4546-aed9-f810afc2aceb" providerId="ADAL" clId="{76E89379-B9C5-400A-BD9A-DC1F9F677A92}" dt="2020-12-07T05:50:23.857" v="35" actId="478"/>
          <ac:cxnSpMkLst>
            <pc:docMk/>
            <pc:sldMk cId="2468969202" sldId="296"/>
            <ac:cxnSpMk id="30" creationId="{AA296695-EA36-4B3F-9F64-2B279757F5FF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49:40.606" v="1384" actId="255"/>
        <pc:sldMkLst>
          <pc:docMk/>
          <pc:sldMk cId="1538556512" sldId="297"/>
        </pc:sldMkLst>
        <pc:spChg chg="mod">
          <ac:chgData name="Srivastava, Divyansh" userId="4f46b25c-47e1-4546-aed9-f810afc2aceb" providerId="ADAL" clId="{76E89379-B9C5-400A-BD9A-DC1F9F677A92}" dt="2020-12-07T06:45:43.373" v="1354" actId="20577"/>
          <ac:spMkLst>
            <pc:docMk/>
            <pc:sldMk cId="1538556512" sldId="297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49:40.606" v="1384" actId="255"/>
          <ac:spMkLst>
            <pc:docMk/>
            <pc:sldMk cId="1538556512" sldId="297"/>
            <ac:spMk id="17" creationId="{00000000-0000-0000-0000-000000000000}"/>
          </ac:spMkLst>
        </pc:spChg>
        <pc:spChg chg="mod">
          <ac:chgData name="Srivastava, Divyansh" userId="4f46b25c-47e1-4546-aed9-f810afc2aceb" providerId="ADAL" clId="{76E89379-B9C5-400A-BD9A-DC1F9F677A92}" dt="2020-12-07T06:46:01.089" v="1357" actId="1076"/>
          <ac:spMkLst>
            <pc:docMk/>
            <pc:sldMk cId="1538556512" sldId="297"/>
            <ac:spMk id="25" creationId="{E5FDBCF0-44F9-4862-8CC3-30A1D8E6D00F}"/>
          </ac:spMkLst>
        </pc:spChg>
        <pc:picChg chg="del">
          <ac:chgData name="Srivastava, Divyansh" userId="4f46b25c-47e1-4546-aed9-f810afc2aceb" providerId="ADAL" clId="{76E89379-B9C5-400A-BD9A-DC1F9F677A92}" dt="2020-12-07T05:52:56.641" v="51" actId="478"/>
          <ac:picMkLst>
            <pc:docMk/>
            <pc:sldMk cId="1538556512" sldId="297"/>
            <ac:picMk id="5" creationId="{3D079377-A3DD-4877-B260-912EB0427330}"/>
          </ac:picMkLst>
        </pc:picChg>
        <pc:picChg chg="add mod">
          <ac:chgData name="Srivastava, Divyansh" userId="4f46b25c-47e1-4546-aed9-f810afc2aceb" providerId="ADAL" clId="{76E89379-B9C5-400A-BD9A-DC1F9F677A92}" dt="2020-12-07T06:45:51.246" v="1355" actId="1076"/>
          <ac:picMkLst>
            <pc:docMk/>
            <pc:sldMk cId="1538556512" sldId="297"/>
            <ac:picMk id="6" creationId="{A0E37703-4F73-4335-A759-53835FC27E47}"/>
          </ac:picMkLst>
        </pc:picChg>
        <pc:cxnChg chg="add mod">
          <ac:chgData name="Srivastava, Divyansh" userId="4f46b25c-47e1-4546-aed9-f810afc2aceb" providerId="ADAL" clId="{76E89379-B9C5-400A-BD9A-DC1F9F677A92}" dt="2020-12-07T06:46:05.978" v="1358" actId="1076"/>
          <ac:cxnSpMkLst>
            <pc:docMk/>
            <pc:sldMk cId="1538556512" sldId="297"/>
            <ac:cxnSpMk id="12" creationId="{51CB11C8-C6EE-435B-8F32-417835521039}"/>
          </ac:cxnSpMkLst>
        </pc:cxnChg>
        <pc:cxnChg chg="del">
          <ac:chgData name="Srivastava, Divyansh" userId="4f46b25c-47e1-4546-aed9-f810afc2aceb" providerId="ADAL" clId="{76E89379-B9C5-400A-BD9A-DC1F9F677A92}" dt="2020-12-07T05:53:13.075" v="55" actId="478"/>
          <ac:cxnSpMkLst>
            <pc:docMk/>
            <pc:sldMk cId="1538556512" sldId="297"/>
            <ac:cxnSpMk id="28" creationId="{F904BD9E-FAC9-4791-80F5-4ED1F31973B0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47:50.599" v="1373" actId="33524"/>
        <pc:sldMkLst>
          <pc:docMk/>
          <pc:sldMk cId="721436477" sldId="298"/>
        </pc:sldMkLst>
        <pc:spChg chg="mod">
          <ac:chgData name="Srivastava, Divyansh" userId="4f46b25c-47e1-4546-aed9-f810afc2aceb" providerId="ADAL" clId="{76E89379-B9C5-400A-BD9A-DC1F9F677A92}" dt="2020-12-07T06:47:50.599" v="1373" actId="33524"/>
          <ac:spMkLst>
            <pc:docMk/>
            <pc:sldMk cId="721436477" sldId="298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47:11.772" v="1366" actId="1076"/>
          <ac:spMkLst>
            <pc:docMk/>
            <pc:sldMk cId="721436477" sldId="298"/>
            <ac:spMk id="21" creationId="{803C8CAA-9666-4507-8C50-FB21A6DB007A}"/>
          </ac:spMkLst>
        </pc:spChg>
        <pc:spChg chg="mod">
          <ac:chgData name="Srivastava, Divyansh" userId="4f46b25c-47e1-4546-aed9-f810afc2aceb" providerId="ADAL" clId="{76E89379-B9C5-400A-BD9A-DC1F9F677A92}" dt="2020-12-07T06:47:06.592" v="1364" actId="1076"/>
          <ac:spMkLst>
            <pc:docMk/>
            <pc:sldMk cId="721436477" sldId="298"/>
            <ac:spMk id="22" creationId="{02F5764B-9BED-4C29-B2FB-F1DF20621785}"/>
          </ac:spMkLst>
        </pc:spChg>
        <pc:spChg chg="mod">
          <ac:chgData name="Srivastava, Divyansh" userId="4f46b25c-47e1-4546-aed9-f810afc2aceb" providerId="ADAL" clId="{76E89379-B9C5-400A-BD9A-DC1F9F677A92}" dt="2020-12-07T06:46:58.017" v="1362" actId="1076"/>
          <ac:spMkLst>
            <pc:docMk/>
            <pc:sldMk cId="721436477" sldId="298"/>
            <ac:spMk id="23" creationId="{0D8AE73F-D1E3-4E97-A56F-F847462256F6}"/>
          </ac:spMkLst>
        </pc:spChg>
        <pc:spChg chg="mod">
          <ac:chgData name="Srivastava, Divyansh" userId="4f46b25c-47e1-4546-aed9-f810afc2aceb" providerId="ADAL" clId="{76E89379-B9C5-400A-BD9A-DC1F9F677A92}" dt="2020-12-07T06:47:27.768" v="1369" actId="1076"/>
          <ac:spMkLst>
            <pc:docMk/>
            <pc:sldMk cId="721436477" sldId="298"/>
            <ac:spMk id="25" creationId="{E5FDBCF0-44F9-4862-8CC3-30A1D8E6D00F}"/>
          </ac:spMkLst>
        </pc:spChg>
        <pc:picChg chg="add mod">
          <ac:chgData name="Srivastava, Divyansh" userId="4f46b25c-47e1-4546-aed9-f810afc2aceb" providerId="ADAL" clId="{76E89379-B9C5-400A-BD9A-DC1F9F677A92}" dt="2020-12-07T06:46:49.976" v="1360" actId="1076"/>
          <ac:picMkLst>
            <pc:docMk/>
            <pc:sldMk cId="721436477" sldId="298"/>
            <ac:picMk id="5" creationId="{6BCD89EB-8669-47C2-816A-3C056CE4ABEB}"/>
          </ac:picMkLst>
        </pc:picChg>
        <pc:picChg chg="del mod">
          <ac:chgData name="Srivastava, Divyansh" userId="4f46b25c-47e1-4546-aed9-f810afc2aceb" providerId="ADAL" clId="{76E89379-B9C5-400A-BD9A-DC1F9F677A92}" dt="2020-12-07T05:59:22.899" v="67" actId="478"/>
          <ac:picMkLst>
            <pc:docMk/>
            <pc:sldMk cId="721436477" sldId="298"/>
            <ac:picMk id="6" creationId="{B5D4C7DA-276C-44F7-A82E-27A5C43A03E7}"/>
          </ac:picMkLst>
        </pc:picChg>
        <pc:cxnChg chg="add mod">
          <ac:chgData name="Srivastava, Divyansh" userId="4f46b25c-47e1-4546-aed9-f810afc2aceb" providerId="ADAL" clId="{76E89379-B9C5-400A-BD9A-DC1F9F677A92}" dt="2020-12-07T06:46:53.365" v="1361" actId="1076"/>
          <ac:cxnSpMkLst>
            <pc:docMk/>
            <pc:sldMk cId="721436477" sldId="298"/>
            <ac:cxnSpMk id="18" creationId="{9F27A8F3-5D4D-4FAC-8124-5F88534DD006}"/>
          </ac:cxnSpMkLst>
        </pc:cxnChg>
        <pc:cxnChg chg="add mod">
          <ac:chgData name="Srivastava, Divyansh" userId="4f46b25c-47e1-4546-aed9-f810afc2aceb" providerId="ADAL" clId="{76E89379-B9C5-400A-BD9A-DC1F9F677A92}" dt="2020-12-07T06:47:02.588" v="1363" actId="1076"/>
          <ac:cxnSpMkLst>
            <pc:docMk/>
            <pc:sldMk cId="721436477" sldId="298"/>
            <ac:cxnSpMk id="20" creationId="{19799056-75C4-4163-8D0D-E8688A305BC8}"/>
          </ac:cxnSpMkLst>
        </pc:cxnChg>
        <pc:cxnChg chg="add mod">
          <ac:chgData name="Srivastava, Divyansh" userId="4f46b25c-47e1-4546-aed9-f810afc2aceb" providerId="ADAL" clId="{76E89379-B9C5-400A-BD9A-DC1F9F677A92}" dt="2020-12-07T06:47:08.989" v="1365" actId="1076"/>
          <ac:cxnSpMkLst>
            <pc:docMk/>
            <pc:sldMk cId="721436477" sldId="298"/>
            <ac:cxnSpMk id="24" creationId="{3CF52018-72C1-4633-A4A8-C444EBB7F9AF}"/>
          </ac:cxnSpMkLst>
        </pc:cxnChg>
        <pc:cxnChg chg="del mod">
          <ac:chgData name="Srivastava, Divyansh" userId="4f46b25c-47e1-4546-aed9-f810afc2aceb" providerId="ADAL" clId="{76E89379-B9C5-400A-BD9A-DC1F9F677A92}" dt="2020-12-07T05:59:30.172" v="70"/>
          <ac:cxnSpMkLst>
            <pc:docMk/>
            <pc:sldMk cId="721436477" sldId="298"/>
            <ac:cxnSpMk id="26" creationId="{937BDAA7-6976-49EA-A495-439DE6F92FA0}"/>
          </ac:cxnSpMkLst>
        </pc:cxnChg>
        <pc:cxnChg chg="add mod">
          <ac:chgData name="Srivastava, Divyansh" userId="4f46b25c-47e1-4546-aed9-f810afc2aceb" providerId="ADAL" clId="{76E89379-B9C5-400A-BD9A-DC1F9F677A92}" dt="2020-12-07T06:47:24.852" v="1368" actId="1076"/>
          <ac:cxnSpMkLst>
            <pc:docMk/>
            <pc:sldMk cId="721436477" sldId="298"/>
            <ac:cxnSpMk id="27" creationId="{26679E0C-F62A-4E9C-A82B-18DECCD3722A}"/>
          </ac:cxnSpMkLst>
        </pc:cxnChg>
        <pc:cxnChg chg="del">
          <ac:chgData name="Srivastava, Divyansh" userId="4f46b25c-47e1-4546-aed9-f810afc2aceb" providerId="ADAL" clId="{76E89379-B9C5-400A-BD9A-DC1F9F677A92}" dt="2020-12-07T06:00:00.894" v="77" actId="478"/>
          <ac:cxnSpMkLst>
            <pc:docMk/>
            <pc:sldMk cId="721436477" sldId="298"/>
            <ac:cxnSpMk id="30" creationId="{CC365F54-ADD0-4456-A0C4-A3BC8A2D83A7}"/>
          </ac:cxnSpMkLst>
        </pc:cxnChg>
        <pc:cxnChg chg="del">
          <ac:chgData name="Srivastava, Divyansh" userId="4f46b25c-47e1-4546-aed9-f810afc2aceb" providerId="ADAL" clId="{76E89379-B9C5-400A-BD9A-DC1F9F677A92}" dt="2020-12-07T06:00:19.070" v="81" actId="478"/>
          <ac:cxnSpMkLst>
            <pc:docMk/>
            <pc:sldMk cId="721436477" sldId="298"/>
            <ac:cxnSpMk id="31" creationId="{1C484002-C7EC-4E1C-904E-592622235621}"/>
          </ac:cxnSpMkLst>
        </pc:cxnChg>
        <pc:cxnChg chg="del">
          <ac:chgData name="Srivastava, Divyansh" userId="4f46b25c-47e1-4546-aed9-f810afc2aceb" providerId="ADAL" clId="{76E89379-B9C5-400A-BD9A-DC1F9F677A92}" dt="2020-12-07T06:00:30.781" v="85" actId="478"/>
          <ac:cxnSpMkLst>
            <pc:docMk/>
            <pc:sldMk cId="721436477" sldId="298"/>
            <ac:cxnSpMk id="32" creationId="{7D599C01-0EAC-4CC6-9C80-07494F2E8A97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47:44.837" v="1372" actId="1076"/>
        <pc:sldMkLst>
          <pc:docMk/>
          <pc:sldMk cId="573436503" sldId="299"/>
        </pc:sldMkLst>
        <pc:spChg chg="mod">
          <ac:chgData name="Srivastava, Divyansh" userId="4f46b25c-47e1-4546-aed9-f810afc2aceb" providerId="ADAL" clId="{76E89379-B9C5-400A-BD9A-DC1F9F677A92}" dt="2020-12-07T06:47:38.414" v="1370" actId="20577"/>
          <ac:spMkLst>
            <pc:docMk/>
            <pc:sldMk cId="573436503" sldId="299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06:56.441" v="116" actId="1076"/>
          <ac:spMkLst>
            <pc:docMk/>
            <pc:sldMk cId="573436503" sldId="299"/>
            <ac:spMk id="23" creationId="{0D8AE73F-D1E3-4E97-A56F-F847462256F6}"/>
          </ac:spMkLst>
        </pc:spChg>
        <pc:picChg chg="del">
          <ac:chgData name="Srivastava, Divyansh" userId="4f46b25c-47e1-4546-aed9-f810afc2aceb" providerId="ADAL" clId="{76E89379-B9C5-400A-BD9A-DC1F9F677A92}" dt="2020-12-07T06:06:41.178" v="111" actId="478"/>
          <ac:picMkLst>
            <pc:docMk/>
            <pc:sldMk cId="573436503" sldId="299"/>
            <ac:picMk id="5" creationId="{0112D489-FF2C-4E2E-B7B4-DB4565BFBBE4}"/>
          </ac:picMkLst>
        </pc:picChg>
        <pc:picChg chg="add mod">
          <ac:chgData name="Srivastava, Divyansh" userId="4f46b25c-47e1-4546-aed9-f810afc2aceb" providerId="ADAL" clId="{76E89379-B9C5-400A-BD9A-DC1F9F677A92}" dt="2020-12-07T06:47:41.710" v="1371" actId="1076"/>
          <ac:picMkLst>
            <pc:docMk/>
            <pc:sldMk cId="573436503" sldId="299"/>
            <ac:picMk id="6" creationId="{AD28907E-5B93-4FF1-9C8F-302C3BD67700}"/>
          </ac:picMkLst>
        </pc:picChg>
        <pc:cxnChg chg="add mod">
          <ac:chgData name="Srivastava, Divyansh" userId="4f46b25c-47e1-4546-aed9-f810afc2aceb" providerId="ADAL" clId="{76E89379-B9C5-400A-BD9A-DC1F9F677A92}" dt="2020-12-07T06:47:44.837" v="1372" actId="1076"/>
          <ac:cxnSpMkLst>
            <pc:docMk/>
            <pc:sldMk cId="573436503" sldId="299"/>
            <ac:cxnSpMk id="12" creationId="{EEB4B880-0192-40AF-9AF6-7968EC0C1A84}"/>
          </ac:cxnSpMkLst>
        </pc:cxnChg>
        <pc:cxnChg chg="del">
          <ac:chgData name="Srivastava, Divyansh" userId="4f46b25c-47e1-4546-aed9-f810afc2aceb" providerId="ADAL" clId="{76E89379-B9C5-400A-BD9A-DC1F9F677A92}" dt="2020-12-07T06:06:50.269" v="113"/>
          <ac:cxnSpMkLst>
            <pc:docMk/>
            <pc:sldMk cId="573436503" sldId="299"/>
            <ac:cxnSpMk id="24" creationId="{AAA18ABD-1A19-44C5-A0D1-5600784BD6C4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48:52.800" v="1383" actId="1076"/>
        <pc:sldMkLst>
          <pc:docMk/>
          <pc:sldMk cId="501197624" sldId="300"/>
        </pc:sldMkLst>
        <pc:spChg chg="mod">
          <ac:chgData name="Srivastava, Divyansh" userId="4f46b25c-47e1-4546-aed9-f810afc2aceb" providerId="ADAL" clId="{76E89379-B9C5-400A-BD9A-DC1F9F677A92}" dt="2020-12-07T06:48:36.151" v="1378" actId="20577"/>
          <ac:spMkLst>
            <pc:docMk/>
            <pc:sldMk cId="501197624" sldId="300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48:52.800" v="1383" actId="1076"/>
          <ac:spMkLst>
            <pc:docMk/>
            <pc:sldMk cId="501197624" sldId="300"/>
            <ac:spMk id="14" creationId="{C048ED1E-72E8-4C73-A283-526313729959}"/>
          </ac:spMkLst>
        </pc:spChg>
        <pc:picChg chg="add mod">
          <ac:chgData name="Srivastava, Divyansh" userId="4f46b25c-47e1-4546-aed9-f810afc2aceb" providerId="ADAL" clId="{76E89379-B9C5-400A-BD9A-DC1F9F677A92}" dt="2020-12-07T06:48:45.863" v="1381" actId="14100"/>
          <ac:picMkLst>
            <pc:docMk/>
            <pc:sldMk cId="501197624" sldId="300"/>
            <ac:picMk id="5" creationId="{E2F6AE06-2BD9-4903-9C06-981452DEE4DE}"/>
          </ac:picMkLst>
        </pc:picChg>
        <pc:picChg chg="del">
          <ac:chgData name="Srivastava, Divyansh" userId="4f46b25c-47e1-4546-aed9-f810afc2aceb" providerId="ADAL" clId="{76E89379-B9C5-400A-BD9A-DC1F9F677A92}" dt="2020-12-07T06:14:30.905" v="124" actId="478"/>
          <ac:picMkLst>
            <pc:docMk/>
            <pc:sldMk cId="501197624" sldId="300"/>
            <ac:picMk id="10" creationId="{06C4C906-9E6E-4E0F-97F0-955555C75CD4}"/>
          </ac:picMkLst>
        </pc:picChg>
        <pc:cxnChg chg="add mod">
          <ac:chgData name="Srivastava, Divyansh" userId="4f46b25c-47e1-4546-aed9-f810afc2aceb" providerId="ADAL" clId="{76E89379-B9C5-400A-BD9A-DC1F9F677A92}" dt="2020-12-07T06:48:49.659" v="1382" actId="1076"/>
          <ac:cxnSpMkLst>
            <pc:docMk/>
            <pc:sldMk cId="501197624" sldId="300"/>
            <ac:cxnSpMk id="12" creationId="{83EF4944-38F0-4D00-9167-6E4FA97E4E60}"/>
          </ac:cxnSpMkLst>
        </pc:cxnChg>
        <pc:cxnChg chg="del">
          <ac:chgData name="Srivastava, Divyansh" userId="4f46b25c-47e1-4546-aed9-f810afc2aceb" providerId="ADAL" clId="{76E89379-B9C5-400A-BD9A-DC1F9F677A92}" dt="2020-12-07T06:14:38.883" v="126"/>
          <ac:cxnSpMkLst>
            <pc:docMk/>
            <pc:sldMk cId="501197624" sldId="300"/>
            <ac:cxnSpMk id="18" creationId="{4CED9CC0-C165-4C3A-A9EE-5B6CB69BB575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50:41.879" v="1390" actId="1076"/>
        <pc:sldMkLst>
          <pc:docMk/>
          <pc:sldMk cId="810020550" sldId="301"/>
        </pc:sldMkLst>
        <pc:spChg chg="mod">
          <ac:chgData name="Srivastava, Divyansh" userId="4f46b25c-47e1-4546-aed9-f810afc2aceb" providerId="ADAL" clId="{76E89379-B9C5-400A-BD9A-DC1F9F677A92}" dt="2020-12-07T06:50:13.946" v="1385" actId="20577"/>
          <ac:spMkLst>
            <pc:docMk/>
            <pc:sldMk cId="810020550" sldId="301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50:41.879" v="1390" actId="1076"/>
          <ac:spMkLst>
            <pc:docMk/>
            <pc:sldMk cId="810020550" sldId="301"/>
            <ac:spMk id="14" creationId="{C048ED1E-72E8-4C73-A283-526313729959}"/>
          </ac:spMkLst>
        </pc:spChg>
        <pc:spChg chg="mod">
          <ac:chgData name="Srivastava, Divyansh" userId="4f46b25c-47e1-4546-aed9-f810afc2aceb" providerId="ADAL" clId="{76E89379-B9C5-400A-BD9A-DC1F9F677A92}" dt="2020-12-07T06:22:58.088" v="222" actId="1076"/>
          <ac:spMkLst>
            <pc:docMk/>
            <pc:sldMk cId="810020550" sldId="301"/>
            <ac:spMk id="21" creationId="{ABF25B39-9761-4935-84F0-2114CD4516BE}"/>
          </ac:spMkLst>
        </pc:spChg>
        <pc:picChg chg="del">
          <ac:chgData name="Srivastava, Divyansh" userId="4f46b25c-47e1-4546-aed9-f810afc2aceb" providerId="ADAL" clId="{76E89379-B9C5-400A-BD9A-DC1F9F677A92}" dt="2020-12-07T06:17:14.676" v="137" actId="478"/>
          <ac:picMkLst>
            <pc:docMk/>
            <pc:sldMk cId="810020550" sldId="301"/>
            <ac:picMk id="5" creationId="{E78082F1-F4FB-4188-BCED-25DD106F35EB}"/>
          </ac:picMkLst>
        </pc:picChg>
        <pc:picChg chg="add del mod">
          <ac:chgData name="Srivastava, Divyansh" userId="4f46b25c-47e1-4546-aed9-f810afc2aceb" providerId="ADAL" clId="{76E89379-B9C5-400A-BD9A-DC1F9F677A92}" dt="2020-12-07T06:18:01.450" v="144"/>
          <ac:picMkLst>
            <pc:docMk/>
            <pc:sldMk cId="810020550" sldId="301"/>
            <ac:picMk id="6" creationId="{40020D29-C4CF-4F1F-BEDF-DAC7025C2424}"/>
          </ac:picMkLst>
        </pc:picChg>
        <pc:picChg chg="add mod">
          <ac:chgData name="Srivastava, Divyansh" userId="4f46b25c-47e1-4546-aed9-f810afc2aceb" providerId="ADAL" clId="{76E89379-B9C5-400A-BD9A-DC1F9F677A92}" dt="2020-12-07T06:50:28.488" v="1388" actId="1076"/>
          <ac:picMkLst>
            <pc:docMk/>
            <pc:sldMk cId="810020550" sldId="301"/>
            <ac:picMk id="16" creationId="{DF63FC4B-D5BC-46EB-B77C-1BAE97759813}"/>
          </ac:picMkLst>
        </pc:picChg>
        <pc:cxnChg chg="add del mod">
          <ac:chgData name="Srivastava, Divyansh" userId="4f46b25c-47e1-4546-aed9-f810afc2aceb" providerId="ADAL" clId="{76E89379-B9C5-400A-BD9A-DC1F9F677A92}" dt="2020-12-07T06:22:21.496" v="214"/>
          <ac:cxnSpMkLst>
            <pc:docMk/>
            <pc:sldMk cId="810020550" sldId="301"/>
            <ac:cxnSpMk id="15" creationId="{C517FBF0-B4D1-4700-B99D-B64F04500866}"/>
          </ac:cxnSpMkLst>
        </pc:cxnChg>
        <pc:cxnChg chg="add mod">
          <ac:chgData name="Srivastava, Divyansh" userId="4f46b25c-47e1-4546-aed9-f810afc2aceb" providerId="ADAL" clId="{76E89379-B9C5-400A-BD9A-DC1F9F677A92}" dt="2020-12-07T06:50:39.179" v="1389" actId="1076"/>
          <ac:cxnSpMkLst>
            <pc:docMk/>
            <pc:sldMk cId="810020550" sldId="301"/>
            <ac:cxnSpMk id="18" creationId="{B6381122-2848-4245-A369-9EACE6838082}"/>
          </ac:cxnSpMkLst>
        </pc:cxnChg>
        <pc:cxnChg chg="add mod">
          <ac:chgData name="Srivastava, Divyansh" userId="4f46b25c-47e1-4546-aed9-f810afc2aceb" providerId="ADAL" clId="{76E89379-B9C5-400A-BD9A-DC1F9F677A92}" dt="2020-12-07T06:22:50.740" v="221" actId="1076"/>
          <ac:cxnSpMkLst>
            <pc:docMk/>
            <pc:sldMk cId="810020550" sldId="301"/>
            <ac:cxnSpMk id="19" creationId="{1FD8C75D-4691-423D-AE66-37BBDBAC7E64}"/>
          </ac:cxnSpMkLst>
        </pc:cxnChg>
        <pc:cxnChg chg="del mod">
          <ac:chgData name="Srivastava, Divyansh" userId="4f46b25c-47e1-4546-aed9-f810afc2aceb" providerId="ADAL" clId="{76E89379-B9C5-400A-BD9A-DC1F9F677A92}" dt="2020-12-07T06:17:18.708" v="139"/>
          <ac:cxnSpMkLst>
            <pc:docMk/>
            <pc:sldMk cId="810020550" sldId="301"/>
            <ac:cxnSpMk id="22" creationId="{6358CBAE-01A8-4256-97FE-A831EBD03789}"/>
          </ac:cxnSpMkLst>
        </pc:cxnChg>
        <pc:cxnChg chg="del">
          <ac:chgData name="Srivastava, Divyansh" userId="4f46b25c-47e1-4546-aed9-f810afc2aceb" providerId="ADAL" clId="{76E89379-B9C5-400A-BD9A-DC1F9F677A92}" dt="2020-12-07T06:22:30.962" v="217"/>
          <ac:cxnSpMkLst>
            <pc:docMk/>
            <pc:sldMk cId="810020550" sldId="301"/>
            <ac:cxnSpMk id="24" creationId="{EF0BAAF5-5F86-48B1-BA41-71FAFDA38F7B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22:00.136" v="210"/>
        <pc:sldMkLst>
          <pc:docMk/>
          <pc:sldMk cId="1157716846" sldId="302"/>
        </pc:sldMkLst>
        <pc:spChg chg="mod">
          <ac:chgData name="Srivastava, Divyansh" userId="4f46b25c-47e1-4546-aed9-f810afc2aceb" providerId="ADAL" clId="{76E89379-B9C5-400A-BD9A-DC1F9F677A92}" dt="2020-12-07T06:19:04.884" v="194" actId="1076"/>
          <ac:spMkLst>
            <pc:docMk/>
            <pc:sldMk cId="1157716846" sldId="302"/>
            <ac:spMk id="24" creationId="{C665CE59-1ACC-409E-BC1A-CB6D295CC506}"/>
          </ac:spMkLst>
        </pc:spChg>
        <pc:spChg chg="mod">
          <ac:chgData name="Srivastava, Divyansh" userId="4f46b25c-47e1-4546-aed9-f810afc2aceb" providerId="ADAL" clId="{76E89379-B9C5-400A-BD9A-DC1F9F677A92}" dt="2020-12-07T06:19:40.474" v="205" actId="1076"/>
          <ac:spMkLst>
            <pc:docMk/>
            <pc:sldMk cId="1157716846" sldId="302"/>
            <ac:spMk id="25" creationId="{AF7527F9-8BC9-4B93-A9B4-9B7C8634278A}"/>
          </ac:spMkLst>
        </pc:spChg>
        <pc:picChg chg="del">
          <ac:chgData name="Srivastava, Divyansh" userId="4f46b25c-47e1-4546-aed9-f810afc2aceb" providerId="ADAL" clId="{76E89379-B9C5-400A-BD9A-DC1F9F677A92}" dt="2020-12-07T06:18:15.001" v="148" actId="478"/>
          <ac:picMkLst>
            <pc:docMk/>
            <pc:sldMk cId="1157716846" sldId="302"/>
            <ac:picMk id="9" creationId="{7B680FAB-511D-4BF4-9C7D-E77552D5F816}"/>
          </ac:picMkLst>
        </pc:picChg>
        <pc:picChg chg="add del mod">
          <ac:chgData name="Srivastava, Divyansh" userId="4f46b25c-47e1-4546-aed9-f810afc2aceb" providerId="ADAL" clId="{76E89379-B9C5-400A-BD9A-DC1F9F677A92}" dt="2020-12-07T06:22:00.136" v="210"/>
          <ac:picMkLst>
            <pc:docMk/>
            <pc:sldMk cId="1157716846" sldId="302"/>
            <ac:picMk id="10" creationId="{04206602-51DA-4F64-B258-3CAE8B770884}"/>
          </ac:picMkLst>
        </pc:picChg>
        <pc:picChg chg="add del mod">
          <ac:chgData name="Srivastava, Divyansh" userId="4f46b25c-47e1-4546-aed9-f810afc2aceb" providerId="ADAL" clId="{76E89379-B9C5-400A-BD9A-DC1F9F677A92}" dt="2020-12-07T06:19:11.950" v="196"/>
          <ac:picMkLst>
            <pc:docMk/>
            <pc:sldMk cId="1157716846" sldId="302"/>
            <ac:picMk id="12" creationId="{6B4EC490-3655-4A7D-9883-EF8BE313AA2F}"/>
          </ac:picMkLst>
        </pc:picChg>
        <pc:picChg chg="add del mod">
          <ac:chgData name="Srivastava, Divyansh" userId="4f46b25c-47e1-4546-aed9-f810afc2aceb" providerId="ADAL" clId="{76E89379-B9C5-400A-BD9A-DC1F9F677A92}" dt="2020-12-07T06:19:20.566" v="201" actId="478"/>
          <ac:picMkLst>
            <pc:docMk/>
            <pc:sldMk cId="1157716846" sldId="302"/>
            <ac:picMk id="16" creationId="{A6225C22-2C4A-4839-8507-C1B6CF5C99B9}"/>
          </ac:picMkLst>
        </pc:picChg>
        <pc:cxnChg chg="add mod">
          <ac:chgData name="Srivastava, Divyansh" userId="4f46b25c-47e1-4546-aed9-f810afc2aceb" providerId="ADAL" clId="{76E89379-B9C5-400A-BD9A-DC1F9F677A92}" dt="2020-12-07T06:18:42.088" v="156" actId="1076"/>
          <ac:cxnSpMkLst>
            <pc:docMk/>
            <pc:sldMk cId="1157716846" sldId="302"/>
            <ac:cxnSpMk id="13" creationId="{1CF943FA-B193-43CE-B909-BF4B7C8660F1}"/>
          </ac:cxnSpMkLst>
        </pc:cxnChg>
        <pc:cxnChg chg="add mod">
          <ac:chgData name="Srivastava, Divyansh" userId="4f46b25c-47e1-4546-aed9-f810afc2aceb" providerId="ADAL" clId="{76E89379-B9C5-400A-BD9A-DC1F9F677A92}" dt="2020-12-07T06:19:37.213" v="204" actId="14100"/>
          <ac:cxnSpMkLst>
            <pc:docMk/>
            <pc:sldMk cId="1157716846" sldId="302"/>
            <ac:cxnSpMk id="18" creationId="{1BE06AF5-A75A-4FE2-95B4-5B1FFDD3D5C0}"/>
          </ac:cxnSpMkLst>
        </pc:cxnChg>
        <pc:cxnChg chg="del mod">
          <ac:chgData name="Srivastava, Divyansh" userId="4f46b25c-47e1-4546-aed9-f810afc2aceb" providerId="ADAL" clId="{76E89379-B9C5-400A-BD9A-DC1F9F677A92}" dt="2020-12-07T06:18:20.212" v="150"/>
          <ac:cxnSpMkLst>
            <pc:docMk/>
            <pc:sldMk cId="1157716846" sldId="302"/>
            <ac:cxnSpMk id="29" creationId="{8750EE87-2BEB-4A3F-AFEC-9F13B56A22CF}"/>
          </ac:cxnSpMkLst>
        </pc:cxnChg>
        <pc:cxnChg chg="del mod">
          <ac:chgData name="Srivastava, Divyansh" userId="4f46b25c-47e1-4546-aed9-f810afc2aceb" providerId="ADAL" clId="{76E89379-B9C5-400A-BD9A-DC1F9F677A92}" dt="2020-12-07T06:19:15.381" v="198" actId="478"/>
          <ac:cxnSpMkLst>
            <pc:docMk/>
            <pc:sldMk cId="1157716846" sldId="302"/>
            <ac:cxnSpMk id="32" creationId="{36B94AF9-AFAC-4B5A-8CCF-7C008862BAF2}"/>
          </ac:cxnSpMkLst>
        </pc:cxnChg>
      </pc:sldChg>
      <pc:sldChg chg="addSp delSp modSp add">
        <pc:chgData name="Srivastava, Divyansh" userId="4f46b25c-47e1-4546-aed9-f810afc2aceb" providerId="ADAL" clId="{76E89379-B9C5-400A-BD9A-DC1F9F677A92}" dt="2020-12-07T06:53:47.808" v="1399" actId="1076"/>
        <pc:sldMkLst>
          <pc:docMk/>
          <pc:sldMk cId="4047359203" sldId="304"/>
        </pc:sldMkLst>
        <pc:spChg chg="mod">
          <ac:chgData name="Srivastava, Divyansh" userId="4f46b25c-47e1-4546-aed9-f810afc2aceb" providerId="ADAL" clId="{76E89379-B9C5-400A-BD9A-DC1F9F677A92}" dt="2020-12-07T06:53:03.134" v="1391" actId="20577"/>
          <ac:spMkLst>
            <pc:docMk/>
            <pc:sldMk cId="4047359203" sldId="304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53:39.342" v="1396" actId="1076"/>
          <ac:spMkLst>
            <pc:docMk/>
            <pc:sldMk cId="4047359203" sldId="304"/>
            <ac:spMk id="14" creationId="{C048ED1E-72E8-4C73-A283-526313729959}"/>
          </ac:spMkLst>
        </pc:spChg>
        <pc:spChg chg="mod">
          <ac:chgData name="Srivastava, Divyansh" userId="4f46b25c-47e1-4546-aed9-f810afc2aceb" providerId="ADAL" clId="{76E89379-B9C5-400A-BD9A-DC1F9F677A92}" dt="2020-12-07T06:53:47.808" v="1399" actId="1076"/>
          <ac:spMkLst>
            <pc:docMk/>
            <pc:sldMk cId="4047359203" sldId="304"/>
            <ac:spMk id="21" creationId="{ABF25B39-9761-4935-84F0-2114CD4516BE}"/>
          </ac:spMkLst>
        </pc:spChg>
        <pc:picChg chg="add mod">
          <ac:chgData name="Srivastava, Divyansh" userId="4f46b25c-47e1-4546-aed9-f810afc2aceb" providerId="ADAL" clId="{76E89379-B9C5-400A-BD9A-DC1F9F677A92}" dt="2020-12-07T06:53:18.148" v="1394" actId="14100"/>
          <ac:picMkLst>
            <pc:docMk/>
            <pc:sldMk cId="4047359203" sldId="304"/>
            <ac:picMk id="5" creationId="{330A95B9-3DA7-4072-A4C7-2E16A084A1F6}"/>
          </ac:picMkLst>
        </pc:picChg>
        <pc:picChg chg="del">
          <ac:chgData name="Srivastava, Divyansh" userId="4f46b25c-47e1-4546-aed9-f810afc2aceb" providerId="ADAL" clId="{76E89379-B9C5-400A-BD9A-DC1F9F677A92}" dt="2020-12-07T06:27:50.425" v="483" actId="478"/>
          <ac:picMkLst>
            <pc:docMk/>
            <pc:sldMk cId="4047359203" sldId="304"/>
            <ac:picMk id="16" creationId="{DF63FC4B-D5BC-46EB-B77C-1BAE97759813}"/>
          </ac:picMkLst>
        </pc:picChg>
        <pc:cxnChg chg="add mod">
          <ac:chgData name="Srivastava, Divyansh" userId="4f46b25c-47e1-4546-aed9-f810afc2aceb" providerId="ADAL" clId="{76E89379-B9C5-400A-BD9A-DC1F9F677A92}" dt="2020-12-07T06:53:34.667" v="1395" actId="1076"/>
          <ac:cxnSpMkLst>
            <pc:docMk/>
            <pc:sldMk cId="4047359203" sldId="304"/>
            <ac:cxnSpMk id="15" creationId="{783CE896-0B54-4CEA-A2EF-44E6D108C757}"/>
          </ac:cxnSpMkLst>
        </pc:cxnChg>
        <pc:cxnChg chg="del">
          <ac:chgData name="Srivastava, Divyansh" userId="4f46b25c-47e1-4546-aed9-f810afc2aceb" providerId="ADAL" clId="{76E89379-B9C5-400A-BD9A-DC1F9F677A92}" dt="2020-12-07T06:28:36.826" v="506"/>
          <ac:cxnSpMkLst>
            <pc:docMk/>
            <pc:sldMk cId="4047359203" sldId="304"/>
            <ac:cxnSpMk id="18" creationId="{B6381122-2848-4245-A369-9EACE6838082}"/>
          </ac:cxnSpMkLst>
        </pc:cxnChg>
        <pc:cxnChg chg="del">
          <ac:chgData name="Srivastava, Divyansh" userId="4f46b25c-47e1-4546-aed9-f810afc2aceb" providerId="ADAL" clId="{76E89379-B9C5-400A-BD9A-DC1F9F677A92}" dt="2020-12-07T06:29:02.243" v="512"/>
          <ac:cxnSpMkLst>
            <pc:docMk/>
            <pc:sldMk cId="4047359203" sldId="304"/>
            <ac:cxnSpMk id="19" creationId="{1FD8C75D-4691-423D-AE66-37BBDBAC7E64}"/>
          </ac:cxnSpMkLst>
        </pc:cxnChg>
        <pc:cxnChg chg="add mod">
          <ac:chgData name="Srivastava, Divyansh" userId="4f46b25c-47e1-4546-aed9-f810afc2aceb" providerId="ADAL" clId="{76E89379-B9C5-400A-BD9A-DC1F9F677A92}" dt="2020-12-07T06:53:45.397" v="1398" actId="14100"/>
          <ac:cxnSpMkLst>
            <pc:docMk/>
            <pc:sldMk cId="4047359203" sldId="304"/>
            <ac:cxnSpMk id="20" creationId="{25E1A51F-6B77-4EF6-998B-AE2CA9B0D293}"/>
          </ac:cxnSpMkLst>
        </pc:cxnChg>
      </pc:sldChg>
      <pc:sldChg chg="modSp add">
        <pc:chgData name="Srivastava, Divyansh" userId="4f46b25c-47e1-4546-aed9-f810afc2aceb" providerId="ADAL" clId="{76E89379-B9C5-400A-BD9A-DC1F9F677A92}" dt="2020-12-07T06:45:00.135" v="1353" actId="20577"/>
        <pc:sldMkLst>
          <pc:docMk/>
          <pc:sldMk cId="3896330282" sldId="305"/>
        </pc:sldMkLst>
        <pc:spChg chg="mod">
          <ac:chgData name="Srivastava, Divyansh" userId="4f46b25c-47e1-4546-aed9-f810afc2aceb" providerId="ADAL" clId="{76E89379-B9C5-400A-BD9A-DC1F9F677A92}" dt="2020-12-07T06:45:00.135" v="1353" actId="20577"/>
          <ac:spMkLst>
            <pc:docMk/>
            <pc:sldMk cId="3896330282" sldId="305"/>
            <ac:spMk id="13" creationId="{00000000-0000-0000-0000-000000000000}"/>
          </ac:spMkLst>
        </pc:spChg>
        <pc:spChg chg="mod">
          <ac:chgData name="Srivastava, Divyansh" userId="4f46b25c-47e1-4546-aed9-f810afc2aceb" providerId="ADAL" clId="{76E89379-B9C5-400A-BD9A-DC1F9F677A92}" dt="2020-12-07T06:44:13.233" v="1343" actId="20577"/>
          <ac:spMkLst>
            <pc:docMk/>
            <pc:sldMk cId="3896330282" sldId="305"/>
            <ac:spMk id="16" creationId="{96E3C645-2AF0-4C43-94D3-5093D654C7B5}"/>
          </ac:spMkLst>
        </pc:spChg>
        <pc:cxnChg chg="mod">
          <ac:chgData name="Srivastava, Divyansh" userId="4f46b25c-47e1-4546-aed9-f810afc2aceb" providerId="ADAL" clId="{76E89379-B9C5-400A-BD9A-DC1F9F677A92}" dt="2020-12-07T06:42:43.325" v="1289" actId="1076"/>
          <ac:cxnSpMkLst>
            <pc:docMk/>
            <pc:sldMk cId="3896330282" sldId="305"/>
            <ac:cxnSpMk id="10" creationId="{00000000-0000-0000-0000-000000000000}"/>
          </ac:cxnSpMkLst>
        </pc:cxnChg>
      </pc:sldChg>
    </pc:docChg>
  </pc:docChgLst>
  <pc:docChgLst>
    <pc:chgData name="Srivastava, Divyansh" userId="4f46b25c-47e1-4546-aed9-f810afc2aceb" providerId="ADAL" clId="{0AC46FCF-C035-4B17-A249-2B4BB10162BB}"/>
    <pc:docChg chg="undo custSel addSld modSld">
      <pc:chgData name="Srivastava, Divyansh" userId="4f46b25c-47e1-4546-aed9-f810afc2aceb" providerId="ADAL" clId="{0AC46FCF-C035-4B17-A249-2B4BB10162BB}" dt="2022-07-19T17:49:48.385" v="1080" actId="20577"/>
      <pc:docMkLst>
        <pc:docMk/>
      </pc:docMkLst>
      <pc:sldChg chg="modNotesTx">
        <pc:chgData name="Srivastava, Divyansh" userId="4f46b25c-47e1-4546-aed9-f810afc2aceb" providerId="ADAL" clId="{0AC46FCF-C035-4B17-A249-2B4BB10162BB}" dt="2022-07-19T17:22:38.723" v="744" actId="20577"/>
        <pc:sldMkLst>
          <pc:docMk/>
          <pc:sldMk cId="339079346" sldId="260"/>
        </pc:sldMkLst>
      </pc:sldChg>
      <pc:sldChg chg="modSp mod modAnim">
        <pc:chgData name="Srivastava, Divyansh" userId="4f46b25c-47e1-4546-aed9-f810afc2aceb" providerId="ADAL" clId="{0AC46FCF-C035-4B17-A249-2B4BB10162BB}" dt="2022-07-19T17:49:48.385" v="1080" actId="20577"/>
        <pc:sldMkLst>
          <pc:docMk/>
          <pc:sldMk cId="1957995137" sldId="290"/>
        </pc:sldMkLst>
        <pc:spChg chg="mod">
          <ac:chgData name="Srivastava, Divyansh" userId="4f46b25c-47e1-4546-aed9-f810afc2aceb" providerId="ADAL" clId="{0AC46FCF-C035-4B17-A249-2B4BB10162BB}" dt="2022-07-19T17:49:48.385" v="1080" actId="20577"/>
          <ac:spMkLst>
            <pc:docMk/>
            <pc:sldMk cId="1957995137" sldId="290"/>
            <ac:spMk id="10" creationId="{33AB2153-690F-48EC-952D-2063C51BB6BA}"/>
          </ac:spMkLst>
        </pc:spChg>
      </pc:sldChg>
      <pc:sldChg chg="modNotesTx">
        <pc:chgData name="Srivastava, Divyansh" userId="4f46b25c-47e1-4546-aed9-f810afc2aceb" providerId="ADAL" clId="{0AC46FCF-C035-4B17-A249-2B4BB10162BB}" dt="2022-07-19T17:22:34.336" v="743" actId="20577"/>
        <pc:sldMkLst>
          <pc:docMk/>
          <pc:sldMk cId="3446063018" sldId="291"/>
        </pc:sldMkLst>
      </pc:sldChg>
      <pc:sldChg chg="modNotesTx">
        <pc:chgData name="Srivastava, Divyansh" userId="4f46b25c-47e1-4546-aed9-f810afc2aceb" providerId="ADAL" clId="{0AC46FCF-C035-4B17-A249-2B4BB10162BB}" dt="2022-07-19T17:22:29.679" v="742" actId="5793"/>
        <pc:sldMkLst>
          <pc:docMk/>
          <pc:sldMk cId="2975890938" sldId="292"/>
        </pc:sldMkLst>
      </pc:sldChg>
      <pc:sldChg chg="modSp modNotesTx">
        <pc:chgData name="Srivastava, Divyansh" userId="4f46b25c-47e1-4546-aed9-f810afc2aceb" providerId="ADAL" clId="{0AC46FCF-C035-4B17-A249-2B4BB10162BB}" dt="2022-07-19T17:46:33.530" v="1075" actId="20577"/>
        <pc:sldMkLst>
          <pc:docMk/>
          <pc:sldMk cId="1374000355" sldId="307"/>
        </pc:sldMkLst>
        <pc:spChg chg="mod">
          <ac:chgData name="Srivastava, Divyansh" userId="4f46b25c-47e1-4546-aed9-f810afc2aceb" providerId="ADAL" clId="{0AC46FCF-C035-4B17-A249-2B4BB10162BB}" dt="2022-07-19T17:46:26.202" v="1054" actId="20577"/>
          <ac:spMkLst>
            <pc:docMk/>
            <pc:sldMk cId="1374000355" sldId="307"/>
            <ac:spMk id="8" creationId="{63020788-1F70-49E5-9F91-A34590D267D8}"/>
          </ac:spMkLst>
        </pc:spChg>
      </pc:sldChg>
      <pc:sldChg chg="modNotesTx">
        <pc:chgData name="Srivastava, Divyansh" userId="4f46b25c-47e1-4546-aed9-f810afc2aceb" providerId="ADAL" clId="{0AC46FCF-C035-4B17-A249-2B4BB10162BB}" dt="2022-07-19T17:23:58.431" v="745" actId="20577"/>
        <pc:sldMkLst>
          <pc:docMk/>
          <pc:sldMk cId="2741596238" sldId="308"/>
        </pc:sldMkLst>
      </pc:sldChg>
      <pc:sldChg chg="modNotesTx">
        <pc:chgData name="Srivastava, Divyansh" userId="4f46b25c-47e1-4546-aed9-f810afc2aceb" providerId="ADAL" clId="{0AC46FCF-C035-4B17-A249-2B4BB10162BB}" dt="2022-07-19T17:39:58.702" v="934" actId="20577"/>
        <pc:sldMkLst>
          <pc:docMk/>
          <pc:sldMk cId="3460969029" sldId="310"/>
        </pc:sldMkLst>
      </pc:sldChg>
      <pc:sldChg chg="modSp modAnim modNotesTx">
        <pc:chgData name="Srivastava, Divyansh" userId="4f46b25c-47e1-4546-aed9-f810afc2aceb" providerId="ADAL" clId="{0AC46FCF-C035-4B17-A249-2B4BB10162BB}" dt="2022-07-19T17:37:27.299" v="904" actId="20577"/>
        <pc:sldMkLst>
          <pc:docMk/>
          <pc:sldMk cId="2594755017" sldId="311"/>
        </pc:sldMkLst>
        <pc:spChg chg="mod">
          <ac:chgData name="Srivastava, Divyansh" userId="4f46b25c-47e1-4546-aed9-f810afc2aceb" providerId="ADAL" clId="{0AC46FCF-C035-4B17-A249-2B4BB10162BB}" dt="2022-07-19T17:36:45.762" v="879" actId="20577"/>
          <ac:spMkLst>
            <pc:docMk/>
            <pc:sldMk cId="2594755017" sldId="311"/>
            <ac:spMk id="8" creationId="{63020788-1F70-49E5-9F91-A34590D267D8}"/>
          </ac:spMkLst>
        </pc:spChg>
      </pc:sldChg>
      <pc:sldChg chg="modSp modNotesTx">
        <pc:chgData name="Srivastava, Divyansh" userId="4f46b25c-47e1-4546-aed9-f810afc2aceb" providerId="ADAL" clId="{0AC46FCF-C035-4B17-A249-2B4BB10162BB}" dt="2022-07-19T17:33:56.480" v="875" actId="20577"/>
        <pc:sldMkLst>
          <pc:docMk/>
          <pc:sldMk cId="2792377473" sldId="313"/>
        </pc:sldMkLst>
        <pc:spChg chg="mod">
          <ac:chgData name="Srivastava, Divyansh" userId="4f46b25c-47e1-4546-aed9-f810afc2aceb" providerId="ADAL" clId="{0AC46FCF-C035-4B17-A249-2B4BB10162BB}" dt="2022-07-19T17:33:52.266" v="874" actId="20577"/>
          <ac:spMkLst>
            <pc:docMk/>
            <pc:sldMk cId="2792377473" sldId="313"/>
            <ac:spMk id="8" creationId="{63020788-1F70-49E5-9F91-A34590D267D8}"/>
          </ac:spMkLst>
        </pc:spChg>
      </pc:sldChg>
      <pc:sldChg chg="addSp delSp modSp add mod delAnim modAnim modNotesTx">
        <pc:chgData name="Srivastava, Divyansh" userId="4f46b25c-47e1-4546-aed9-f810afc2aceb" providerId="ADAL" clId="{0AC46FCF-C035-4B17-A249-2B4BB10162BB}" dt="2022-07-18T05:34:09.597" v="715" actId="20577"/>
        <pc:sldMkLst>
          <pc:docMk/>
          <pc:sldMk cId="158840490" sldId="314"/>
        </pc:sldMkLst>
        <pc:spChg chg="add mod">
          <ac:chgData name="Srivastava, Divyansh" userId="4f46b25c-47e1-4546-aed9-f810afc2aceb" providerId="ADAL" clId="{0AC46FCF-C035-4B17-A249-2B4BB10162BB}" dt="2022-07-17T11:27:57.359" v="51" actId="1076"/>
          <ac:spMkLst>
            <pc:docMk/>
            <pc:sldMk cId="158840490" sldId="314"/>
            <ac:spMk id="7" creationId="{2DE3162F-69DD-4E62-97DE-BC6CFE8375A3}"/>
          </ac:spMkLst>
        </pc:spChg>
        <pc:spChg chg="mod">
          <ac:chgData name="Srivastava, Divyansh" userId="4f46b25c-47e1-4546-aed9-f810afc2aceb" providerId="ADAL" clId="{0AC46FCF-C035-4B17-A249-2B4BB10162BB}" dt="2022-07-18T05:34:09.597" v="715" actId="20577"/>
          <ac:spMkLst>
            <pc:docMk/>
            <pc:sldMk cId="158840490" sldId="314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0AC46FCF-C035-4B17-A249-2B4BB10162BB}" dt="2022-07-18T05:33:57.542" v="698" actId="20577"/>
          <ac:spMkLst>
            <pc:docMk/>
            <pc:sldMk cId="158840490" sldId="314"/>
            <ac:spMk id="17" creationId="{00000000-0000-0000-0000-000000000000}"/>
          </ac:spMkLst>
        </pc:spChg>
        <pc:picChg chg="del">
          <ac:chgData name="Srivastava, Divyansh" userId="4f46b25c-47e1-4546-aed9-f810afc2aceb" providerId="ADAL" clId="{0AC46FCF-C035-4B17-A249-2B4BB10162BB}" dt="2022-07-15T09:48:38.405" v="41" actId="478"/>
          <ac:picMkLst>
            <pc:docMk/>
            <pc:sldMk cId="158840490" sldId="314"/>
            <ac:picMk id="7" creationId="{1241970D-BDE4-4971-83C3-56B331ADB8F0}"/>
          </ac:picMkLst>
        </pc:picChg>
      </pc:sldChg>
      <pc:sldChg chg="modSp add mod modAnim">
        <pc:chgData name="Srivastava, Divyansh" userId="4f46b25c-47e1-4546-aed9-f810afc2aceb" providerId="ADAL" clId="{0AC46FCF-C035-4B17-A249-2B4BB10162BB}" dt="2022-07-19T17:29:58.031" v="825" actId="1076"/>
        <pc:sldMkLst>
          <pc:docMk/>
          <pc:sldMk cId="3694153392" sldId="315"/>
        </pc:sldMkLst>
        <pc:spChg chg="mod">
          <ac:chgData name="Srivastava, Divyansh" userId="4f46b25c-47e1-4546-aed9-f810afc2aceb" providerId="ADAL" clId="{0AC46FCF-C035-4B17-A249-2B4BB10162BB}" dt="2022-07-19T17:29:47.844" v="823" actId="1076"/>
          <ac:spMkLst>
            <pc:docMk/>
            <pc:sldMk cId="3694153392" sldId="315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0AC46FCF-C035-4B17-A249-2B4BB10162BB}" dt="2022-07-19T17:29:53.096" v="824" actId="1076"/>
          <ac:spMkLst>
            <pc:docMk/>
            <pc:sldMk cId="3694153392" sldId="315"/>
            <ac:spMk id="17" creationId="{00000000-0000-0000-0000-000000000000}"/>
          </ac:spMkLst>
        </pc:spChg>
        <pc:cxnChg chg="mod">
          <ac:chgData name="Srivastava, Divyansh" userId="4f46b25c-47e1-4546-aed9-f810afc2aceb" providerId="ADAL" clId="{0AC46FCF-C035-4B17-A249-2B4BB10162BB}" dt="2022-07-19T17:29:58.031" v="825" actId="1076"/>
          <ac:cxnSpMkLst>
            <pc:docMk/>
            <pc:sldMk cId="3694153392" sldId="315"/>
            <ac:cxnSpMk id="11" creationId="{773410F3-5464-484D-81A6-CA1BC6EC9173}"/>
          </ac:cxnSpMkLst>
        </pc:cxnChg>
      </pc:sldChg>
    </pc:docChg>
  </pc:docChgLst>
  <pc:docChgLst>
    <pc:chgData name="Srivastava, Divyansh" userId="4f46b25c-47e1-4546-aed9-f810afc2aceb" providerId="ADAL" clId="{1939B2B2-0ED4-47EF-9C02-5B0F7A3B19E1}"/>
    <pc:docChg chg="addSld modSld">
      <pc:chgData name="Srivastava, Divyansh" userId="4f46b25c-47e1-4546-aed9-f810afc2aceb" providerId="ADAL" clId="{1939B2B2-0ED4-47EF-9C02-5B0F7A3B19E1}" dt="2020-12-07T11:10:39.688" v="41" actId="2711"/>
      <pc:docMkLst>
        <pc:docMk/>
      </pc:docMkLst>
      <pc:sldChg chg="modSp">
        <pc:chgData name="Srivastava, Divyansh" userId="4f46b25c-47e1-4546-aed9-f810afc2aceb" providerId="ADAL" clId="{1939B2B2-0ED4-47EF-9C02-5B0F7A3B19E1}" dt="2020-12-07T11:10:39.688" v="41" actId="2711"/>
        <pc:sldMkLst>
          <pc:docMk/>
          <pc:sldMk cId="1957995137" sldId="290"/>
        </pc:sldMkLst>
        <pc:spChg chg="mod">
          <ac:chgData name="Srivastava, Divyansh" userId="4f46b25c-47e1-4546-aed9-f810afc2aceb" providerId="ADAL" clId="{1939B2B2-0ED4-47EF-9C02-5B0F7A3B19E1}" dt="2020-12-07T11:10:39.688" v="41" actId="2711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1939B2B2-0ED4-47EF-9C02-5B0F7A3B19E1}" dt="2020-12-07T11:05:17.658" v="35" actId="1076"/>
          <ac:spMkLst>
            <pc:docMk/>
            <pc:sldMk cId="1957995137" sldId="290"/>
            <ac:spMk id="17" creationId="{00000000-0000-0000-0000-000000000000}"/>
          </ac:spMkLst>
        </pc:spChg>
        <pc:cxnChg chg="mod">
          <ac:chgData name="Srivastava, Divyansh" userId="4f46b25c-47e1-4546-aed9-f810afc2aceb" providerId="ADAL" clId="{1939B2B2-0ED4-47EF-9C02-5B0F7A3B19E1}" dt="2020-12-07T11:04:58.152" v="33" actId="1076"/>
          <ac:cxnSpMkLst>
            <pc:docMk/>
            <pc:sldMk cId="1957995137" sldId="290"/>
            <ac:cxnSpMk id="11" creationId="{773410F3-5464-484D-81A6-CA1BC6EC9173}"/>
          </ac:cxnSpMkLst>
        </pc:cxnChg>
      </pc:sldChg>
      <pc:sldChg chg="modSp">
        <pc:chgData name="Srivastava, Divyansh" userId="4f46b25c-47e1-4546-aed9-f810afc2aceb" providerId="ADAL" clId="{1939B2B2-0ED4-47EF-9C02-5B0F7A3B19E1}" dt="2020-12-07T11:09:48.780" v="39" actId="123"/>
        <pc:sldMkLst>
          <pc:docMk/>
          <pc:sldMk cId="3004681941" sldId="293"/>
        </pc:sldMkLst>
        <pc:spChg chg="mod">
          <ac:chgData name="Srivastava, Divyansh" userId="4f46b25c-47e1-4546-aed9-f810afc2aceb" providerId="ADAL" clId="{1939B2B2-0ED4-47EF-9C02-5B0F7A3B19E1}" dt="2020-12-07T11:09:48.780" v="39" actId="123"/>
          <ac:spMkLst>
            <pc:docMk/>
            <pc:sldMk cId="3004681941" sldId="293"/>
            <ac:spMk id="10" creationId="{33AB2153-690F-48EC-952D-2063C51BB6BA}"/>
          </ac:spMkLst>
        </pc:spChg>
      </pc:sldChg>
      <pc:sldChg chg="modSp add">
        <pc:chgData name="Srivastava, Divyansh" userId="4f46b25c-47e1-4546-aed9-f810afc2aceb" providerId="ADAL" clId="{1939B2B2-0ED4-47EF-9C02-5B0F7A3B19E1}" dt="2020-12-07T11:10:28.878" v="40" actId="2711"/>
        <pc:sldMkLst>
          <pc:docMk/>
          <pc:sldMk cId="2449743671" sldId="305"/>
        </pc:sldMkLst>
        <pc:spChg chg="mod">
          <ac:chgData name="Srivastava, Divyansh" userId="4f46b25c-47e1-4546-aed9-f810afc2aceb" providerId="ADAL" clId="{1939B2B2-0ED4-47EF-9C02-5B0F7A3B19E1}" dt="2020-12-07T11:10:28.878" v="40" actId="2711"/>
          <ac:spMkLst>
            <pc:docMk/>
            <pc:sldMk cId="2449743671" sldId="305"/>
            <ac:spMk id="10" creationId="{33AB2153-690F-48EC-952D-2063C51BB6BA}"/>
          </ac:spMkLst>
        </pc:spChg>
      </pc:sldChg>
    </pc:docChg>
  </pc:docChgLst>
  <pc:docChgLst>
    <pc:chgData name="Divyansh Srivastava" userId="4f46b25c-47e1-4546-aed9-f810afc2aceb" providerId="ADAL" clId="{793BF8F9-F3A6-4B0D-A12B-D22821D5A1B8}"/>
    <pc:docChg chg="undo custSel addSld modSld sldOrd">
      <pc:chgData name="Divyansh Srivastava" userId="4f46b25c-47e1-4546-aed9-f810afc2aceb" providerId="ADAL" clId="{793BF8F9-F3A6-4B0D-A12B-D22821D5A1B8}" dt="2023-04-17T18:39:56.557" v="2142"/>
      <pc:docMkLst>
        <pc:docMk/>
      </pc:docMkLst>
      <pc:sldChg chg="modSp modAnim">
        <pc:chgData name="Divyansh Srivastava" userId="4f46b25c-47e1-4546-aed9-f810afc2aceb" providerId="ADAL" clId="{793BF8F9-F3A6-4B0D-A12B-D22821D5A1B8}" dt="2023-04-17T18:29:36.923" v="2040"/>
        <pc:sldMkLst>
          <pc:docMk/>
          <pc:sldMk cId="339079346" sldId="260"/>
        </pc:sldMkLst>
        <pc:spChg chg="mod">
          <ac:chgData name="Divyansh Srivastava" userId="4f46b25c-47e1-4546-aed9-f810afc2aceb" providerId="ADAL" clId="{793BF8F9-F3A6-4B0D-A12B-D22821D5A1B8}" dt="2023-04-16T08:59:52.841" v="92" actId="20577"/>
          <ac:spMkLst>
            <pc:docMk/>
            <pc:sldMk cId="339079346" sldId="260"/>
            <ac:spMk id="17" creationId="{00000000-0000-0000-0000-000000000000}"/>
          </ac:spMkLst>
        </pc:spChg>
      </pc:sldChg>
      <pc:sldChg chg="modAnim">
        <pc:chgData name="Divyansh Srivastava" userId="4f46b25c-47e1-4546-aed9-f810afc2aceb" providerId="ADAL" clId="{793BF8F9-F3A6-4B0D-A12B-D22821D5A1B8}" dt="2023-04-17T18:22:17.764" v="1873"/>
        <pc:sldMkLst>
          <pc:docMk/>
          <pc:sldMk cId="4184462175" sldId="289"/>
        </pc:sldMkLst>
      </pc:sldChg>
      <pc:sldChg chg="delSp modSp mod modTransition delAnim modAnim">
        <pc:chgData name="Divyansh Srivastava" userId="4f46b25c-47e1-4546-aed9-f810afc2aceb" providerId="ADAL" clId="{793BF8F9-F3A6-4B0D-A12B-D22821D5A1B8}" dt="2023-04-17T18:33:25.579" v="2099"/>
        <pc:sldMkLst>
          <pc:docMk/>
          <pc:sldMk cId="1957995137" sldId="290"/>
        </pc:sldMkLst>
        <pc:spChg chg="mod">
          <ac:chgData name="Divyansh Srivastava" userId="4f46b25c-47e1-4546-aed9-f810afc2aceb" providerId="ADAL" clId="{793BF8F9-F3A6-4B0D-A12B-D22821D5A1B8}" dt="2023-04-17T16:52:13.339" v="1410" actId="1076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Divyansh Srivastava" userId="4f46b25c-47e1-4546-aed9-f810afc2aceb" providerId="ADAL" clId="{793BF8F9-F3A6-4B0D-A12B-D22821D5A1B8}" dt="2023-04-17T16:51:52.612" v="1406" actId="1076"/>
          <ac:spMkLst>
            <pc:docMk/>
            <pc:sldMk cId="1957995137" sldId="290"/>
            <ac:spMk id="17" creationId="{00000000-0000-0000-0000-000000000000}"/>
          </ac:spMkLst>
        </pc:spChg>
        <pc:picChg chg="del">
          <ac:chgData name="Divyansh Srivastava" userId="4f46b25c-47e1-4546-aed9-f810afc2aceb" providerId="ADAL" clId="{793BF8F9-F3A6-4B0D-A12B-D22821D5A1B8}" dt="2023-04-17T18:27:08.985" v="1882" actId="478"/>
          <ac:picMkLst>
            <pc:docMk/>
            <pc:sldMk cId="1957995137" sldId="290"/>
            <ac:picMk id="7" creationId="{A2F67D7B-7330-87D4-DF44-754EC3E2E69E}"/>
          </ac:picMkLst>
        </pc:picChg>
        <pc:cxnChg chg="mod">
          <ac:chgData name="Divyansh Srivastava" userId="4f46b25c-47e1-4546-aed9-f810afc2aceb" providerId="ADAL" clId="{793BF8F9-F3A6-4B0D-A12B-D22821D5A1B8}" dt="2023-04-17T16:52:09.958" v="1409" actId="1076"/>
          <ac:cxnSpMkLst>
            <pc:docMk/>
            <pc:sldMk cId="1957995137" sldId="290"/>
            <ac:cxnSpMk id="11" creationId="{773410F3-5464-484D-81A6-CA1BC6EC9173}"/>
          </ac:cxnSpMkLst>
        </pc:cxnChg>
      </pc:sldChg>
      <pc:sldChg chg="modSp mod modTransition modAnim">
        <pc:chgData name="Divyansh Srivastava" userId="4f46b25c-47e1-4546-aed9-f810afc2aceb" providerId="ADAL" clId="{793BF8F9-F3A6-4B0D-A12B-D22821D5A1B8}" dt="2023-04-17T18:33:31.811" v="2101"/>
        <pc:sldMkLst>
          <pc:docMk/>
          <pc:sldMk cId="3446063018" sldId="291"/>
        </pc:sldMkLst>
        <pc:spChg chg="mod">
          <ac:chgData name="Divyansh Srivastava" userId="4f46b25c-47e1-4546-aed9-f810afc2aceb" providerId="ADAL" clId="{793BF8F9-F3A6-4B0D-A12B-D22821D5A1B8}" dt="2023-04-17T18:25:47.431" v="1880" actId="20577"/>
          <ac:spMkLst>
            <pc:docMk/>
            <pc:sldMk cId="3446063018" sldId="291"/>
            <ac:spMk id="9" creationId="{F409A165-1800-4A0F-950A-31B13F4A9E4D}"/>
          </ac:spMkLst>
        </pc:spChg>
      </pc:sldChg>
      <pc:sldChg chg="modSp modAnim">
        <pc:chgData name="Divyansh Srivastava" userId="4f46b25c-47e1-4546-aed9-f810afc2aceb" providerId="ADAL" clId="{793BF8F9-F3A6-4B0D-A12B-D22821D5A1B8}" dt="2023-04-17T18:36:27.073" v="2130" actId="20577"/>
        <pc:sldMkLst>
          <pc:docMk/>
          <pc:sldMk cId="3010629241" sldId="295"/>
        </pc:sldMkLst>
        <pc:spChg chg="mod">
          <ac:chgData name="Divyansh Srivastava" userId="4f46b25c-47e1-4546-aed9-f810afc2aceb" providerId="ADAL" clId="{793BF8F9-F3A6-4B0D-A12B-D22821D5A1B8}" dt="2023-04-17T18:36:27.073" v="2130" actId="20577"/>
          <ac:spMkLst>
            <pc:docMk/>
            <pc:sldMk cId="3010629241" sldId="295"/>
            <ac:spMk id="3" creationId="{E89A2474-CF4C-7546-9213-DC70BE4B540C}"/>
          </ac:spMkLst>
        </pc:spChg>
        <pc:spChg chg="mod">
          <ac:chgData name="Divyansh Srivastava" userId="4f46b25c-47e1-4546-aed9-f810afc2aceb" providerId="ADAL" clId="{793BF8F9-F3A6-4B0D-A12B-D22821D5A1B8}" dt="2023-04-17T16:51:18.050" v="1386" actId="20577"/>
          <ac:spMkLst>
            <pc:docMk/>
            <pc:sldMk cId="3010629241" sldId="295"/>
            <ac:spMk id="17" creationId="{00000000-0000-0000-0000-000000000000}"/>
          </ac:spMkLst>
        </pc:spChg>
      </pc:sldChg>
      <pc:sldChg chg="delSp mod modTransition delAnim modAnim">
        <pc:chgData name="Divyansh Srivastava" userId="4f46b25c-47e1-4546-aed9-f810afc2aceb" providerId="ADAL" clId="{793BF8F9-F3A6-4B0D-A12B-D22821D5A1B8}" dt="2023-04-17T18:33:22.141" v="2097"/>
        <pc:sldMkLst>
          <pc:docMk/>
          <pc:sldMk cId="2449743671" sldId="305"/>
        </pc:sldMkLst>
        <pc:picChg chg="del">
          <ac:chgData name="Divyansh Srivastava" userId="4f46b25c-47e1-4546-aed9-f810afc2aceb" providerId="ADAL" clId="{793BF8F9-F3A6-4B0D-A12B-D22821D5A1B8}" dt="2023-04-17T18:28:05.182" v="1946" actId="478"/>
          <ac:picMkLst>
            <pc:docMk/>
            <pc:sldMk cId="2449743671" sldId="305"/>
            <ac:picMk id="15" creationId="{EFF7019E-4E9C-8D1A-55F5-08F0E425D4D4}"/>
          </ac:picMkLst>
        </pc:picChg>
      </pc:sldChg>
      <pc:sldChg chg="modSp mod modAnim">
        <pc:chgData name="Divyansh Srivastava" userId="4f46b25c-47e1-4546-aed9-f810afc2aceb" providerId="ADAL" clId="{793BF8F9-F3A6-4B0D-A12B-D22821D5A1B8}" dt="2023-04-17T18:30:03.691" v="2044"/>
        <pc:sldMkLst>
          <pc:docMk/>
          <pc:sldMk cId="1374000355" sldId="307"/>
        </pc:sldMkLst>
        <pc:spChg chg="mod">
          <ac:chgData name="Divyansh Srivastava" userId="4f46b25c-47e1-4546-aed9-f810afc2aceb" providerId="ADAL" clId="{793BF8F9-F3A6-4B0D-A12B-D22821D5A1B8}" dt="2023-04-17T16:50:50.975" v="1357" actId="14100"/>
          <ac:spMkLst>
            <pc:docMk/>
            <pc:sldMk cId="1374000355" sldId="307"/>
            <ac:spMk id="17" creationId="{00000000-0000-0000-0000-000000000000}"/>
          </ac:spMkLst>
        </pc:spChg>
      </pc:sldChg>
      <pc:sldChg chg="delSp modSp mod addAnim delAnim modNotesTx">
        <pc:chgData name="Divyansh Srivastava" userId="4f46b25c-47e1-4546-aed9-f810afc2aceb" providerId="ADAL" clId="{793BF8F9-F3A6-4B0D-A12B-D22821D5A1B8}" dt="2023-04-17T18:38:53.971" v="2135" actId="20577"/>
        <pc:sldMkLst>
          <pc:docMk/>
          <pc:sldMk cId="3460969029" sldId="310"/>
        </pc:sldMkLst>
        <pc:graphicFrameChg chg="mod modGraphic">
          <ac:chgData name="Divyansh Srivastava" userId="4f46b25c-47e1-4546-aed9-f810afc2aceb" providerId="ADAL" clId="{793BF8F9-F3A6-4B0D-A12B-D22821D5A1B8}" dt="2023-04-17T16:21:25.411" v="788" actId="14100"/>
          <ac:graphicFrameMkLst>
            <pc:docMk/>
            <pc:sldMk cId="3460969029" sldId="310"/>
            <ac:graphicFrameMk id="13" creationId="{4236AA58-8E97-CE2F-E122-381B66744422}"/>
          </ac:graphicFrameMkLst>
        </pc:graphicFrameChg>
        <pc:graphicFrameChg chg="del mod modGraphic">
          <ac:chgData name="Divyansh Srivastava" userId="4f46b25c-47e1-4546-aed9-f810afc2aceb" providerId="ADAL" clId="{793BF8F9-F3A6-4B0D-A12B-D22821D5A1B8}" dt="2023-04-17T16:10:30.813" v="436" actId="478"/>
          <ac:graphicFrameMkLst>
            <pc:docMk/>
            <pc:sldMk cId="3460969029" sldId="310"/>
            <ac:graphicFrameMk id="14" creationId="{9D48B89D-AA3A-CD76-911A-E583BE919751}"/>
          </ac:graphicFrameMkLst>
        </pc:graphicFrameChg>
        <pc:graphicFrameChg chg="mod modGraphic">
          <ac:chgData name="Divyansh Srivastava" userId="4f46b25c-47e1-4546-aed9-f810afc2aceb" providerId="ADAL" clId="{793BF8F9-F3A6-4B0D-A12B-D22821D5A1B8}" dt="2023-04-17T16:21:22.155" v="787" actId="14100"/>
          <ac:graphicFrameMkLst>
            <pc:docMk/>
            <pc:sldMk cId="3460969029" sldId="310"/>
            <ac:graphicFrameMk id="15" creationId="{935610FA-57C6-DB91-57D5-310627E53591}"/>
          </ac:graphicFrameMkLst>
        </pc:graphicFrameChg>
        <pc:graphicFrameChg chg="mod modGraphic">
          <ac:chgData name="Divyansh Srivastava" userId="4f46b25c-47e1-4546-aed9-f810afc2aceb" providerId="ADAL" clId="{793BF8F9-F3A6-4B0D-A12B-D22821D5A1B8}" dt="2023-04-17T18:38:53.971" v="2135" actId="20577"/>
          <ac:graphicFrameMkLst>
            <pc:docMk/>
            <pc:sldMk cId="3460969029" sldId="310"/>
            <ac:graphicFrameMk id="16" creationId="{71BA642F-0FB5-1FC5-1D3D-BA3B84520AEB}"/>
          </ac:graphicFrameMkLst>
        </pc:graphicFrameChg>
        <pc:graphicFrameChg chg="del modGraphic">
          <ac:chgData name="Divyansh Srivastava" userId="4f46b25c-47e1-4546-aed9-f810afc2aceb" providerId="ADAL" clId="{793BF8F9-F3A6-4B0D-A12B-D22821D5A1B8}" dt="2023-04-17T16:21:56.453" v="811" actId="478"/>
          <ac:graphicFrameMkLst>
            <pc:docMk/>
            <pc:sldMk cId="3460969029" sldId="310"/>
            <ac:graphicFrameMk id="18" creationId="{80D16A65-7D86-4876-48FB-4AC161C6A55D}"/>
          </ac:graphicFrameMkLst>
        </pc:graphicFrameChg>
        <pc:graphicFrameChg chg="mod modGraphic">
          <ac:chgData name="Divyansh Srivastava" userId="4f46b25c-47e1-4546-aed9-f810afc2aceb" providerId="ADAL" clId="{793BF8F9-F3A6-4B0D-A12B-D22821D5A1B8}" dt="2023-04-17T16:23:32.584" v="935" actId="14100"/>
          <ac:graphicFrameMkLst>
            <pc:docMk/>
            <pc:sldMk cId="3460969029" sldId="310"/>
            <ac:graphicFrameMk id="19" creationId="{A41D95FD-0A10-A104-41BE-B000C90DB1FC}"/>
          </ac:graphicFrameMkLst>
        </pc:graphicFrameChg>
        <pc:graphicFrameChg chg="del">
          <ac:chgData name="Divyansh Srivastava" userId="4f46b25c-47e1-4546-aed9-f810afc2aceb" providerId="ADAL" clId="{793BF8F9-F3A6-4B0D-A12B-D22821D5A1B8}" dt="2023-04-17T16:10:43.170" v="437" actId="478"/>
          <ac:graphicFrameMkLst>
            <pc:docMk/>
            <pc:sldMk cId="3460969029" sldId="310"/>
            <ac:graphicFrameMk id="20" creationId="{AE1EE507-57B5-1471-3E99-E9B4AADA0318}"/>
          </ac:graphicFrameMkLst>
        </pc:graphicFrameChg>
      </pc:sldChg>
      <pc:sldChg chg="modSp mod modAnim">
        <pc:chgData name="Divyansh Srivastava" userId="4f46b25c-47e1-4546-aed9-f810afc2aceb" providerId="ADAL" clId="{793BF8F9-F3A6-4B0D-A12B-D22821D5A1B8}" dt="2023-04-17T18:31:30.632" v="2082"/>
        <pc:sldMkLst>
          <pc:docMk/>
          <pc:sldMk cId="2492278524" sldId="312"/>
        </pc:sldMkLst>
        <pc:spChg chg="mod">
          <ac:chgData name="Divyansh Srivastava" userId="4f46b25c-47e1-4546-aed9-f810afc2aceb" providerId="ADAL" clId="{793BF8F9-F3A6-4B0D-A12B-D22821D5A1B8}" dt="2023-04-17T18:21:16.474" v="1864" actId="12"/>
          <ac:spMkLst>
            <pc:docMk/>
            <pc:sldMk cId="2492278524" sldId="312"/>
            <ac:spMk id="10" creationId="{33AB2153-690F-48EC-952D-2063C51BB6BA}"/>
          </ac:spMkLst>
        </pc:spChg>
      </pc:sldChg>
      <pc:sldChg chg="delSp modSp add mod ord delAnim modAnim">
        <pc:chgData name="Divyansh Srivastava" userId="4f46b25c-47e1-4546-aed9-f810afc2aceb" providerId="ADAL" clId="{793BF8F9-F3A6-4B0D-A12B-D22821D5A1B8}" dt="2023-04-17T18:38:14.666" v="2134" actId="1076"/>
        <pc:sldMkLst>
          <pc:docMk/>
          <pc:sldMk cId="3018350986" sldId="313"/>
        </pc:sldMkLst>
        <pc:graphicFrameChg chg="modGraphic">
          <ac:chgData name="Divyansh Srivastava" userId="4f46b25c-47e1-4546-aed9-f810afc2aceb" providerId="ADAL" clId="{793BF8F9-F3A6-4B0D-A12B-D22821D5A1B8}" dt="2023-04-17T16:09:39.684" v="428" actId="14100"/>
          <ac:graphicFrameMkLst>
            <pc:docMk/>
            <pc:sldMk cId="3018350986" sldId="313"/>
            <ac:graphicFrameMk id="13" creationId="{4236AA58-8E97-CE2F-E122-381B66744422}"/>
          </ac:graphicFrameMkLst>
        </pc:graphicFrameChg>
        <pc:graphicFrameChg chg="mod modGraphic">
          <ac:chgData name="Divyansh Srivastava" userId="4f46b25c-47e1-4546-aed9-f810afc2aceb" providerId="ADAL" clId="{793BF8F9-F3A6-4B0D-A12B-D22821D5A1B8}" dt="2023-04-17T16:17:40.202" v="564"/>
          <ac:graphicFrameMkLst>
            <pc:docMk/>
            <pc:sldMk cId="3018350986" sldId="313"/>
            <ac:graphicFrameMk id="14" creationId="{9D48B89D-AA3A-CD76-911A-E583BE919751}"/>
          </ac:graphicFrameMkLst>
        </pc:graphicFrameChg>
        <pc:graphicFrameChg chg="del mod">
          <ac:chgData name="Divyansh Srivastava" userId="4f46b25c-47e1-4546-aed9-f810afc2aceb" providerId="ADAL" clId="{793BF8F9-F3A6-4B0D-A12B-D22821D5A1B8}" dt="2023-04-17T18:38:08.493" v="2133" actId="478"/>
          <ac:graphicFrameMkLst>
            <pc:docMk/>
            <pc:sldMk cId="3018350986" sldId="313"/>
            <ac:graphicFrameMk id="15" creationId="{935610FA-57C6-DB91-57D5-310627E53591}"/>
          </ac:graphicFrameMkLst>
        </pc:graphicFrameChg>
        <pc:graphicFrameChg chg="del mod">
          <ac:chgData name="Divyansh Srivastava" userId="4f46b25c-47e1-4546-aed9-f810afc2aceb" providerId="ADAL" clId="{793BF8F9-F3A6-4B0D-A12B-D22821D5A1B8}" dt="2023-04-17T16:09:51.278" v="432" actId="478"/>
          <ac:graphicFrameMkLst>
            <pc:docMk/>
            <pc:sldMk cId="3018350986" sldId="313"/>
            <ac:graphicFrameMk id="16" creationId="{71BA642F-0FB5-1FC5-1D3D-BA3B84520AEB}"/>
          </ac:graphicFrameMkLst>
        </pc:graphicFrameChg>
        <pc:graphicFrameChg chg="del mod">
          <ac:chgData name="Divyansh Srivastava" userId="4f46b25c-47e1-4546-aed9-f810afc2aceb" providerId="ADAL" clId="{793BF8F9-F3A6-4B0D-A12B-D22821D5A1B8}" dt="2023-04-17T16:08:23.882" v="413" actId="478"/>
          <ac:graphicFrameMkLst>
            <pc:docMk/>
            <pc:sldMk cId="3018350986" sldId="313"/>
            <ac:graphicFrameMk id="18" creationId="{80D16A65-7D86-4876-48FB-4AC161C6A55D}"/>
          </ac:graphicFrameMkLst>
        </pc:graphicFrameChg>
        <pc:graphicFrameChg chg="del modGraphic">
          <ac:chgData name="Divyansh Srivastava" userId="4f46b25c-47e1-4546-aed9-f810afc2aceb" providerId="ADAL" clId="{793BF8F9-F3A6-4B0D-A12B-D22821D5A1B8}" dt="2023-04-17T16:03:09.144" v="194" actId="478"/>
          <ac:graphicFrameMkLst>
            <pc:docMk/>
            <pc:sldMk cId="3018350986" sldId="313"/>
            <ac:graphicFrameMk id="19" creationId="{A41D95FD-0A10-A104-41BE-B000C90DB1FC}"/>
          </ac:graphicFrameMkLst>
        </pc:graphicFrameChg>
        <pc:graphicFrameChg chg="mod modGraphic">
          <ac:chgData name="Divyansh Srivastava" userId="4f46b25c-47e1-4546-aed9-f810afc2aceb" providerId="ADAL" clId="{793BF8F9-F3A6-4B0D-A12B-D22821D5A1B8}" dt="2023-04-17T18:38:14.666" v="2134" actId="1076"/>
          <ac:graphicFrameMkLst>
            <pc:docMk/>
            <pc:sldMk cId="3018350986" sldId="313"/>
            <ac:graphicFrameMk id="20" creationId="{AE1EE507-57B5-1471-3E99-E9B4AADA0318}"/>
          </ac:graphicFrameMkLst>
        </pc:graphicFrameChg>
      </pc:sldChg>
      <pc:sldChg chg="addSp delSp modSp new mod">
        <pc:chgData name="Divyansh Srivastava" userId="4f46b25c-47e1-4546-aed9-f810afc2aceb" providerId="ADAL" clId="{793BF8F9-F3A6-4B0D-A12B-D22821D5A1B8}" dt="2023-04-17T18:19:03.797" v="1845" actId="1076"/>
        <pc:sldMkLst>
          <pc:docMk/>
          <pc:sldMk cId="531635381" sldId="314"/>
        </pc:sldMkLst>
        <pc:spChg chg="mod">
          <ac:chgData name="Divyansh Srivastava" userId="4f46b25c-47e1-4546-aed9-f810afc2aceb" providerId="ADAL" clId="{793BF8F9-F3A6-4B0D-A12B-D22821D5A1B8}" dt="2023-04-17T16:49:43.916" v="1307" actId="20577"/>
          <ac:spMkLst>
            <pc:docMk/>
            <pc:sldMk cId="531635381" sldId="314"/>
            <ac:spMk id="3" creationId="{024E65D5-AABB-C7DD-BFD4-EE9425975680}"/>
          </ac:spMkLst>
        </pc:spChg>
        <pc:spChg chg="add del mod">
          <ac:chgData name="Divyansh Srivastava" userId="4f46b25c-47e1-4546-aed9-f810afc2aceb" providerId="ADAL" clId="{793BF8F9-F3A6-4B0D-A12B-D22821D5A1B8}" dt="2023-04-17T18:18:53.253" v="1843"/>
          <ac:spMkLst>
            <pc:docMk/>
            <pc:sldMk cId="531635381" sldId="314"/>
            <ac:spMk id="5" creationId="{DBE04145-7D83-38FC-58AC-A7C7DF3624B5}"/>
          </ac:spMkLst>
        </pc:spChg>
        <pc:cxnChg chg="add mod">
          <ac:chgData name="Divyansh Srivastava" userId="4f46b25c-47e1-4546-aed9-f810afc2aceb" providerId="ADAL" clId="{793BF8F9-F3A6-4B0D-A12B-D22821D5A1B8}" dt="2023-04-17T18:19:03.797" v="1845" actId="1076"/>
          <ac:cxnSpMkLst>
            <pc:docMk/>
            <pc:sldMk cId="531635381" sldId="314"/>
            <ac:cxnSpMk id="6" creationId="{FAEB3D26-B052-3D6D-4942-506A9C698E5F}"/>
          </ac:cxnSpMkLst>
        </pc:cxnChg>
      </pc:sldChg>
      <pc:sldChg chg="addSp modSp add mod">
        <pc:chgData name="Divyansh Srivastava" userId="4f46b25c-47e1-4546-aed9-f810afc2aceb" providerId="ADAL" clId="{793BF8F9-F3A6-4B0D-A12B-D22821D5A1B8}" dt="2023-04-17T18:19:08.594" v="1847" actId="1076"/>
        <pc:sldMkLst>
          <pc:docMk/>
          <pc:sldMk cId="1214656108" sldId="315"/>
        </pc:sldMkLst>
        <pc:spChg chg="mod">
          <ac:chgData name="Divyansh Srivastava" userId="4f46b25c-47e1-4546-aed9-f810afc2aceb" providerId="ADAL" clId="{793BF8F9-F3A6-4B0D-A12B-D22821D5A1B8}" dt="2023-04-17T16:53:43.820" v="1415" actId="20577"/>
          <ac:spMkLst>
            <pc:docMk/>
            <pc:sldMk cId="1214656108" sldId="315"/>
            <ac:spMk id="3" creationId="{024E65D5-AABB-C7DD-BFD4-EE9425975680}"/>
          </ac:spMkLst>
        </pc:spChg>
        <pc:cxnChg chg="add mod">
          <ac:chgData name="Divyansh Srivastava" userId="4f46b25c-47e1-4546-aed9-f810afc2aceb" providerId="ADAL" clId="{793BF8F9-F3A6-4B0D-A12B-D22821D5A1B8}" dt="2023-04-17T18:19:08.594" v="1847" actId="1076"/>
          <ac:cxnSpMkLst>
            <pc:docMk/>
            <pc:sldMk cId="1214656108" sldId="315"/>
            <ac:cxnSpMk id="5" creationId="{88E5CF59-A964-8F12-3693-089284CBB9EB}"/>
          </ac:cxnSpMkLst>
        </pc:cxnChg>
      </pc:sldChg>
      <pc:sldChg chg="addSp delSp modSp add mod modAnim modNotesTx">
        <pc:chgData name="Divyansh Srivastava" userId="4f46b25c-47e1-4546-aed9-f810afc2aceb" providerId="ADAL" clId="{793BF8F9-F3A6-4B0D-A12B-D22821D5A1B8}" dt="2023-04-17T18:39:56.557" v="2142"/>
        <pc:sldMkLst>
          <pc:docMk/>
          <pc:sldMk cId="3329981205" sldId="316"/>
        </pc:sldMkLst>
        <pc:spChg chg="del mod">
          <ac:chgData name="Divyansh Srivastava" userId="4f46b25c-47e1-4546-aed9-f810afc2aceb" providerId="ADAL" clId="{793BF8F9-F3A6-4B0D-A12B-D22821D5A1B8}" dt="2023-04-17T18:02:50.288" v="1418" actId="478"/>
          <ac:spMkLst>
            <pc:docMk/>
            <pc:sldMk cId="3329981205" sldId="316"/>
            <ac:spMk id="2" creationId="{56B94497-C24E-89B2-43F6-2CFD78D841D2}"/>
          </ac:spMkLst>
        </pc:spChg>
        <pc:spChg chg="mod">
          <ac:chgData name="Divyansh Srivastava" userId="4f46b25c-47e1-4546-aed9-f810afc2aceb" providerId="ADAL" clId="{793BF8F9-F3A6-4B0D-A12B-D22821D5A1B8}" dt="2023-04-17T18:18:29.132" v="1840" actId="14100"/>
          <ac:spMkLst>
            <pc:docMk/>
            <pc:sldMk cId="3329981205" sldId="316"/>
            <ac:spMk id="3" creationId="{024E65D5-AABB-C7DD-BFD4-EE9425975680}"/>
          </ac:spMkLst>
        </pc:spChg>
        <pc:spChg chg="add mod">
          <ac:chgData name="Divyansh Srivastava" userId="4f46b25c-47e1-4546-aed9-f810afc2aceb" providerId="ADAL" clId="{793BF8F9-F3A6-4B0D-A12B-D22821D5A1B8}" dt="2023-04-17T18:39:45.961" v="2138" actId="20577"/>
          <ac:spMkLst>
            <pc:docMk/>
            <pc:sldMk cId="3329981205" sldId="316"/>
            <ac:spMk id="5" creationId="{8B92023A-BA44-9DA9-BAC8-53F1D16522DD}"/>
          </ac:spMkLst>
        </pc:spChg>
        <pc:cxnChg chg="add mod">
          <ac:chgData name="Divyansh Srivastava" userId="4f46b25c-47e1-4546-aed9-f810afc2aceb" providerId="ADAL" clId="{793BF8F9-F3A6-4B0D-A12B-D22821D5A1B8}" dt="2023-04-17T18:19:14.692" v="1849" actId="1076"/>
          <ac:cxnSpMkLst>
            <pc:docMk/>
            <pc:sldMk cId="3329981205" sldId="316"/>
            <ac:cxnSpMk id="6" creationId="{64FC08A2-D273-621C-0ADA-105E9297395F}"/>
          </ac:cxnSpMkLst>
        </pc:cxnChg>
      </pc:sldChg>
      <pc:sldChg chg="modSp add mod modAnim">
        <pc:chgData name="Divyansh Srivastava" userId="4f46b25c-47e1-4546-aed9-f810afc2aceb" providerId="ADAL" clId="{793BF8F9-F3A6-4B0D-A12B-D22821D5A1B8}" dt="2023-04-17T18:30:36.715" v="2056"/>
        <pc:sldMkLst>
          <pc:docMk/>
          <pc:sldMk cId="725323551" sldId="317"/>
        </pc:sldMkLst>
        <pc:spChg chg="mod">
          <ac:chgData name="Divyansh Srivastava" userId="4f46b25c-47e1-4546-aed9-f810afc2aceb" providerId="ADAL" clId="{793BF8F9-F3A6-4B0D-A12B-D22821D5A1B8}" dt="2023-04-17T16:48:03.952" v="1292" actId="113"/>
          <ac:spMkLst>
            <pc:docMk/>
            <pc:sldMk cId="725323551" sldId="317"/>
            <ac:spMk id="3" creationId="{E89A2474-CF4C-7546-9213-DC70BE4B540C}"/>
          </ac:spMkLst>
        </pc:spChg>
        <pc:spChg chg="mod">
          <ac:chgData name="Divyansh Srivastava" userId="4f46b25c-47e1-4546-aed9-f810afc2aceb" providerId="ADAL" clId="{793BF8F9-F3A6-4B0D-A12B-D22821D5A1B8}" dt="2023-04-17T16:51:35.401" v="1405" actId="20577"/>
          <ac:spMkLst>
            <pc:docMk/>
            <pc:sldMk cId="725323551" sldId="317"/>
            <ac:spMk id="17" creationId="{00000000-0000-0000-0000-000000000000}"/>
          </ac:spMkLst>
        </pc:spChg>
      </pc:sldChg>
    </pc:docChg>
  </pc:docChgLst>
  <pc:docChgLst>
    <pc:chgData name="Srivastava, Divyansh" userId="S::ds185429@ncr.com::4f46b25c-47e1-4546-aed9-f810afc2aceb" providerId="AD" clId="Web-{19A8A6DB-650A-107B-A7C2-0D89BB600F84}"/>
    <pc:docChg chg="modSld">
      <pc:chgData name="Srivastava, Divyansh" userId="S::ds185429@ncr.com::4f46b25c-47e1-4546-aed9-f810afc2aceb" providerId="AD" clId="Web-{19A8A6DB-650A-107B-A7C2-0D89BB600F84}" dt="2020-11-19T11:13:20.399" v="38" actId="20577"/>
      <pc:docMkLst>
        <pc:docMk/>
      </pc:docMkLst>
      <pc:sldChg chg="modSp">
        <pc:chgData name="Srivastava, Divyansh" userId="S::ds185429@ncr.com::4f46b25c-47e1-4546-aed9-f810afc2aceb" providerId="AD" clId="Web-{19A8A6DB-650A-107B-A7C2-0D89BB600F84}" dt="2020-11-19T10:53:40.790" v="28" actId="20577"/>
        <pc:sldMkLst>
          <pc:docMk/>
          <pc:sldMk cId="339079346" sldId="260"/>
        </pc:sldMkLst>
        <pc:spChg chg="mod">
          <ac:chgData name="Srivastava, Divyansh" userId="S::ds185429@ncr.com::4f46b25c-47e1-4546-aed9-f810afc2aceb" providerId="AD" clId="Web-{19A8A6DB-650A-107B-A7C2-0D89BB600F84}" dt="2020-11-19T10:53:40.790" v="28" actId="20577"/>
          <ac:spMkLst>
            <pc:docMk/>
            <pc:sldMk cId="339079346" sldId="260"/>
            <ac:spMk id="17" creationId="{00000000-0000-0000-0000-000000000000}"/>
          </ac:spMkLst>
        </pc:spChg>
      </pc:sldChg>
      <pc:sldChg chg="modSp">
        <pc:chgData name="Srivastava, Divyansh" userId="S::ds185429@ncr.com::4f46b25c-47e1-4546-aed9-f810afc2aceb" providerId="AD" clId="Web-{19A8A6DB-650A-107B-A7C2-0D89BB600F84}" dt="2020-11-19T11:13:20.399" v="38" actId="20577"/>
        <pc:sldMkLst>
          <pc:docMk/>
          <pc:sldMk cId="1957995137" sldId="290"/>
        </pc:sldMkLst>
        <pc:spChg chg="mod">
          <ac:chgData name="Srivastava, Divyansh" userId="S::ds185429@ncr.com::4f46b25c-47e1-4546-aed9-f810afc2aceb" providerId="AD" clId="Web-{19A8A6DB-650A-107B-A7C2-0D89BB600F84}" dt="2020-11-19T11:13:20.399" v="38" actId="20577"/>
          <ac:spMkLst>
            <pc:docMk/>
            <pc:sldMk cId="1957995137" sldId="290"/>
            <ac:spMk id="10" creationId="{33AB2153-690F-48EC-952D-2063C51BB6BA}"/>
          </ac:spMkLst>
        </pc:spChg>
      </pc:sldChg>
    </pc:docChg>
  </pc:docChgLst>
  <pc:docChgLst>
    <pc:chgData name="Srivastava, Divyansh" userId="4f46b25c-47e1-4546-aed9-f810afc2aceb" providerId="ADAL" clId="{793BF8F9-F3A6-4B0D-A12B-D22821D5A1B8}"/>
    <pc:docChg chg="undo custSel addSld delSld modSld modShowInfo">
      <pc:chgData name="Srivastava, Divyansh" userId="4f46b25c-47e1-4546-aed9-f810afc2aceb" providerId="ADAL" clId="{793BF8F9-F3A6-4B0D-A12B-D22821D5A1B8}" dt="2023-04-21T10:30:05.813" v="1556"/>
      <pc:docMkLst>
        <pc:docMk/>
      </pc:docMkLst>
      <pc:sldChg chg="addSp delSp modSp mod delAnim modAnim">
        <pc:chgData name="Srivastava, Divyansh" userId="4f46b25c-47e1-4546-aed9-f810afc2aceb" providerId="ADAL" clId="{793BF8F9-F3A6-4B0D-A12B-D22821D5A1B8}" dt="2023-04-19T05:04:08.782" v="1026" actId="1076"/>
        <pc:sldMkLst>
          <pc:docMk/>
          <pc:sldMk cId="334930986" sldId="269"/>
        </pc:sldMkLst>
        <pc:spChg chg="del mod">
          <ac:chgData name="Srivastava, Divyansh" userId="4f46b25c-47e1-4546-aed9-f810afc2aceb" providerId="ADAL" clId="{793BF8F9-F3A6-4B0D-A12B-D22821D5A1B8}" dt="2023-04-19T05:04:04.923" v="1025" actId="478"/>
          <ac:spMkLst>
            <pc:docMk/>
            <pc:sldMk cId="334930986" sldId="269"/>
            <ac:spMk id="2" creationId="{ECB885A9-0A77-4196-9589-30504234E317}"/>
          </ac:spMkLst>
        </pc:spChg>
        <pc:spChg chg="add mod">
          <ac:chgData name="Srivastava, Divyansh" userId="4f46b25c-47e1-4546-aed9-f810afc2aceb" providerId="ADAL" clId="{793BF8F9-F3A6-4B0D-A12B-D22821D5A1B8}" dt="2023-04-19T05:04:08.782" v="1026" actId="1076"/>
          <ac:spMkLst>
            <pc:docMk/>
            <pc:sldMk cId="334930986" sldId="269"/>
            <ac:spMk id="5" creationId="{4390DDDF-2CEB-B3DC-D0B9-C757E99003EC}"/>
          </ac:spMkLst>
        </pc:spChg>
      </pc:sldChg>
      <pc:sldChg chg="addSp delSp modSp mod modTransition delAnim modAnim">
        <pc:chgData name="Srivastava, Divyansh" userId="4f46b25c-47e1-4546-aed9-f810afc2aceb" providerId="ADAL" clId="{793BF8F9-F3A6-4B0D-A12B-D22821D5A1B8}" dt="2023-04-14T12:31:19.408" v="979"/>
        <pc:sldMkLst>
          <pc:docMk/>
          <pc:sldMk cId="1957995137" sldId="290"/>
        </pc:sldMkLst>
        <pc:spChg chg="mod">
          <ac:chgData name="Srivastava, Divyansh" userId="4f46b25c-47e1-4546-aed9-f810afc2aceb" providerId="ADAL" clId="{793BF8F9-F3A6-4B0D-A12B-D22821D5A1B8}" dt="2023-04-13T16:40:23.431" v="337" actId="20577"/>
          <ac:spMkLst>
            <pc:docMk/>
            <pc:sldMk cId="1957995137" sldId="290"/>
            <ac:spMk id="10" creationId="{33AB2153-690F-48EC-952D-2063C51BB6BA}"/>
          </ac:spMkLst>
        </pc:spChg>
        <pc:picChg chg="add del mod">
          <ac:chgData name="Srivastava, Divyansh" userId="4f46b25c-47e1-4546-aed9-f810afc2aceb" providerId="ADAL" clId="{793BF8F9-F3A6-4B0D-A12B-D22821D5A1B8}" dt="2023-04-14T12:06:53.127" v="890" actId="478"/>
          <ac:picMkLst>
            <pc:docMk/>
            <pc:sldMk cId="1957995137" sldId="290"/>
            <ac:picMk id="3" creationId="{DEC53C76-AFD8-87C5-A54C-355D3DCAB531}"/>
          </ac:picMkLst>
        </pc:picChg>
        <pc:picChg chg="add del mod">
          <ac:chgData name="Srivastava, Divyansh" userId="4f46b25c-47e1-4546-aed9-f810afc2aceb" providerId="ADAL" clId="{793BF8F9-F3A6-4B0D-A12B-D22821D5A1B8}" dt="2023-04-14T12:09:10.621" v="897" actId="478"/>
          <ac:picMkLst>
            <pc:docMk/>
            <pc:sldMk cId="1957995137" sldId="290"/>
            <ac:picMk id="5" creationId="{8581EB3A-B729-E42F-87C8-66E8A8520CD2}"/>
          </ac:picMkLst>
        </pc:picChg>
        <pc:picChg chg="add del mod">
          <ac:chgData name="Srivastava, Divyansh" userId="4f46b25c-47e1-4546-aed9-f810afc2aceb" providerId="ADAL" clId="{793BF8F9-F3A6-4B0D-A12B-D22821D5A1B8}" dt="2023-04-14T12:27:57.941" v="920" actId="478"/>
          <ac:picMkLst>
            <pc:docMk/>
            <pc:sldMk cId="1957995137" sldId="290"/>
            <ac:picMk id="6" creationId="{56EC46B9-9236-7BC3-4B66-400A7E745C89}"/>
          </ac:picMkLst>
        </pc:picChg>
        <pc:picChg chg="add mod">
          <ac:chgData name="Srivastava, Divyansh" userId="4f46b25c-47e1-4546-aed9-f810afc2aceb" providerId="ADAL" clId="{793BF8F9-F3A6-4B0D-A12B-D22821D5A1B8}" dt="2023-04-14T12:28:20.883" v="922" actId="1076"/>
          <ac:picMkLst>
            <pc:docMk/>
            <pc:sldMk cId="1957995137" sldId="290"/>
            <ac:picMk id="7" creationId="{A2F67D7B-7330-87D4-DF44-754EC3E2E69E}"/>
          </ac:picMkLst>
        </pc:picChg>
      </pc:sldChg>
      <pc:sldChg chg="modSp mod modTransition modAnim modNotesTx">
        <pc:chgData name="Srivastava, Divyansh" userId="4f46b25c-47e1-4546-aed9-f810afc2aceb" providerId="ADAL" clId="{793BF8F9-F3A6-4B0D-A12B-D22821D5A1B8}" dt="2023-04-19T05:14:02.551" v="1102" actId="20577"/>
        <pc:sldMkLst>
          <pc:docMk/>
          <pc:sldMk cId="3446063018" sldId="291"/>
        </pc:sldMkLst>
        <pc:spChg chg="mod">
          <ac:chgData name="Srivastava, Divyansh" userId="4f46b25c-47e1-4546-aed9-f810afc2aceb" providerId="ADAL" clId="{793BF8F9-F3A6-4B0D-A12B-D22821D5A1B8}" dt="2023-04-19T05:14:02.551" v="1102" actId="20577"/>
          <ac:spMkLst>
            <pc:docMk/>
            <pc:sldMk cId="3446063018" sldId="291"/>
            <ac:spMk id="9" creationId="{F409A165-1800-4A0F-950A-31B13F4A9E4D}"/>
          </ac:spMkLst>
        </pc:spChg>
      </pc:sldChg>
      <pc:sldChg chg="addSp delSp modSp mod modTransition delAnim modAnim modNotesTx">
        <pc:chgData name="Srivastava, Divyansh" userId="4f46b25c-47e1-4546-aed9-f810afc2aceb" providerId="ADAL" clId="{793BF8F9-F3A6-4B0D-A12B-D22821D5A1B8}" dt="2023-04-19T05:08:19.812" v="1096" actId="20577"/>
        <pc:sldMkLst>
          <pc:docMk/>
          <pc:sldMk cId="2449743671" sldId="305"/>
        </pc:sldMkLst>
        <pc:spChg chg="mod">
          <ac:chgData name="Srivastava, Divyansh" userId="4f46b25c-47e1-4546-aed9-f810afc2aceb" providerId="ADAL" clId="{793BF8F9-F3A6-4B0D-A12B-D22821D5A1B8}" dt="2023-04-13T17:35:11.609" v="511" actId="20577"/>
          <ac:spMkLst>
            <pc:docMk/>
            <pc:sldMk cId="2449743671" sldId="305"/>
            <ac:spMk id="3" creationId="{9592DE56-1D4C-A7EC-DF66-2106CD77C621}"/>
          </ac:spMkLst>
        </pc:spChg>
        <pc:picChg chg="add del mod">
          <ac:chgData name="Srivastava, Divyansh" userId="4f46b25c-47e1-4546-aed9-f810afc2aceb" providerId="ADAL" clId="{793BF8F9-F3A6-4B0D-A12B-D22821D5A1B8}" dt="2023-04-13T17:33:24.634" v="462" actId="478"/>
          <ac:picMkLst>
            <pc:docMk/>
            <pc:sldMk cId="2449743671" sldId="305"/>
            <ac:picMk id="5" creationId="{226605CA-71EF-C37A-82FA-8A92C009698E}"/>
          </ac:picMkLst>
        </pc:picChg>
        <pc:picChg chg="add del mod">
          <ac:chgData name="Srivastava, Divyansh" userId="4f46b25c-47e1-4546-aed9-f810afc2aceb" providerId="ADAL" clId="{793BF8F9-F3A6-4B0D-A12B-D22821D5A1B8}" dt="2023-04-13T17:33:26.615" v="463" actId="478"/>
          <ac:picMkLst>
            <pc:docMk/>
            <pc:sldMk cId="2449743671" sldId="305"/>
            <ac:picMk id="6" creationId="{9DB46C61-0E92-AD2A-0E1B-0EAFC461E110}"/>
          </ac:picMkLst>
        </pc:picChg>
        <pc:picChg chg="add del mod">
          <ac:chgData name="Srivastava, Divyansh" userId="4f46b25c-47e1-4546-aed9-f810afc2aceb" providerId="ADAL" clId="{793BF8F9-F3A6-4B0D-A12B-D22821D5A1B8}" dt="2023-04-13T17:33:28.221" v="464" actId="478"/>
          <ac:picMkLst>
            <pc:docMk/>
            <pc:sldMk cId="2449743671" sldId="305"/>
            <ac:picMk id="7" creationId="{37B37260-6EAF-C930-B1C1-B5BC9AD3FA0C}"/>
          </ac:picMkLst>
        </pc:picChg>
        <pc:picChg chg="add del mod">
          <ac:chgData name="Srivastava, Divyansh" userId="4f46b25c-47e1-4546-aed9-f810afc2aceb" providerId="ADAL" clId="{793BF8F9-F3A6-4B0D-A12B-D22821D5A1B8}" dt="2023-04-13T17:33:29.918" v="465" actId="478"/>
          <ac:picMkLst>
            <pc:docMk/>
            <pc:sldMk cId="2449743671" sldId="305"/>
            <ac:picMk id="9" creationId="{8531F459-F7D5-0627-4144-C9C22753B00D}"/>
          </ac:picMkLst>
        </pc:picChg>
        <pc:picChg chg="add del mod">
          <ac:chgData name="Srivastava, Divyansh" userId="4f46b25c-47e1-4546-aed9-f810afc2aceb" providerId="ADAL" clId="{793BF8F9-F3A6-4B0D-A12B-D22821D5A1B8}" dt="2023-04-13T17:33:31.976" v="466" actId="478"/>
          <ac:picMkLst>
            <pc:docMk/>
            <pc:sldMk cId="2449743671" sldId="305"/>
            <ac:picMk id="12" creationId="{B9031C30-85A9-6180-D677-09C0C02EF9D3}"/>
          </ac:picMkLst>
        </pc:picChg>
        <pc:picChg chg="add del mod">
          <ac:chgData name="Srivastava, Divyansh" userId="4f46b25c-47e1-4546-aed9-f810afc2aceb" providerId="ADAL" clId="{793BF8F9-F3A6-4B0D-A12B-D22821D5A1B8}" dt="2023-04-13T17:48:34.455" v="680" actId="478"/>
          <ac:picMkLst>
            <pc:docMk/>
            <pc:sldMk cId="2449743671" sldId="305"/>
            <ac:picMk id="13" creationId="{490223D4-88F4-FF6B-E141-291B91B80C21}"/>
          </ac:picMkLst>
        </pc:picChg>
        <pc:picChg chg="add del mod">
          <ac:chgData name="Srivastava, Divyansh" userId="4f46b25c-47e1-4546-aed9-f810afc2aceb" providerId="ADAL" clId="{793BF8F9-F3A6-4B0D-A12B-D22821D5A1B8}" dt="2023-04-14T12:32:55.106" v="980" actId="478"/>
          <ac:picMkLst>
            <pc:docMk/>
            <pc:sldMk cId="2449743671" sldId="305"/>
            <ac:picMk id="14" creationId="{4B1D55FE-8901-3A40-39EE-E0B4601F1040}"/>
          </ac:picMkLst>
        </pc:picChg>
        <pc:picChg chg="add mod">
          <ac:chgData name="Srivastava, Divyansh" userId="4f46b25c-47e1-4546-aed9-f810afc2aceb" providerId="ADAL" clId="{793BF8F9-F3A6-4B0D-A12B-D22821D5A1B8}" dt="2023-04-14T12:33:08.543" v="982" actId="1076"/>
          <ac:picMkLst>
            <pc:docMk/>
            <pc:sldMk cId="2449743671" sldId="305"/>
            <ac:picMk id="15" creationId="{EFF7019E-4E9C-8D1A-55F5-08F0E425D4D4}"/>
          </ac:picMkLst>
        </pc:picChg>
      </pc:sldChg>
      <pc:sldChg chg="modSp mod modAnim modNotesTx">
        <pc:chgData name="Srivastava, Divyansh" userId="4f46b25c-47e1-4546-aed9-f810afc2aceb" providerId="ADAL" clId="{793BF8F9-F3A6-4B0D-A12B-D22821D5A1B8}" dt="2023-04-13T09:07:42.009" v="165" actId="33524"/>
        <pc:sldMkLst>
          <pc:docMk/>
          <pc:sldMk cId="2741596238" sldId="308"/>
        </pc:sldMkLst>
        <pc:spChg chg="mod">
          <ac:chgData name="Srivastava, Divyansh" userId="4f46b25c-47e1-4546-aed9-f810afc2aceb" providerId="ADAL" clId="{793BF8F9-F3A6-4B0D-A12B-D22821D5A1B8}" dt="2023-04-12T15:06:30.144" v="59" actId="20577"/>
          <ac:spMkLst>
            <pc:docMk/>
            <pc:sldMk cId="2741596238" sldId="308"/>
            <ac:spMk id="6" creationId="{B6A0296F-FDEE-3FFB-B180-321A1862DB12}"/>
          </ac:spMkLst>
        </pc:spChg>
      </pc:sldChg>
      <pc:sldChg chg="modSp mod modNotesTx">
        <pc:chgData name="Srivastava, Divyansh" userId="4f46b25c-47e1-4546-aed9-f810afc2aceb" providerId="ADAL" clId="{793BF8F9-F3A6-4B0D-A12B-D22821D5A1B8}" dt="2023-04-12T15:08:03.015" v="90" actId="1076"/>
        <pc:sldMkLst>
          <pc:docMk/>
          <pc:sldMk cId="1748978892" sldId="309"/>
        </pc:sldMkLst>
        <pc:spChg chg="mod">
          <ac:chgData name="Srivastava, Divyansh" userId="4f46b25c-47e1-4546-aed9-f810afc2aceb" providerId="ADAL" clId="{793BF8F9-F3A6-4B0D-A12B-D22821D5A1B8}" dt="2023-04-12T15:08:03.015" v="90" actId="1076"/>
          <ac:spMkLst>
            <pc:docMk/>
            <pc:sldMk cId="1748978892" sldId="309"/>
            <ac:spMk id="8" creationId="{63020788-1F70-49E5-9F91-A34590D267D8}"/>
          </ac:spMkLst>
        </pc:spChg>
      </pc:sldChg>
      <pc:sldChg chg="modSp mod">
        <pc:chgData name="Srivastava, Divyansh" userId="4f46b25c-47e1-4546-aed9-f810afc2aceb" providerId="ADAL" clId="{793BF8F9-F3A6-4B0D-A12B-D22821D5A1B8}" dt="2023-04-21T05:14:27.826" v="1259" actId="20577"/>
        <pc:sldMkLst>
          <pc:docMk/>
          <pc:sldMk cId="3460969029" sldId="310"/>
        </pc:sldMkLst>
        <pc:graphicFrameChg chg="modGraphic">
          <ac:chgData name="Srivastava, Divyansh" userId="4f46b25c-47e1-4546-aed9-f810afc2aceb" providerId="ADAL" clId="{793BF8F9-F3A6-4B0D-A12B-D22821D5A1B8}" dt="2023-04-13T05:04:31.827" v="144" actId="20577"/>
          <ac:graphicFrameMkLst>
            <pc:docMk/>
            <pc:sldMk cId="3460969029" sldId="310"/>
            <ac:graphicFrameMk id="13" creationId="{4236AA58-8E97-CE2F-E122-381B66744422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13T09:32:15.020" v="232" actId="113"/>
          <ac:graphicFrameMkLst>
            <pc:docMk/>
            <pc:sldMk cId="3460969029" sldId="310"/>
            <ac:graphicFrameMk id="14" creationId="{9D48B89D-AA3A-CD76-911A-E583BE919751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21T05:14:17.586" v="1245" actId="20577"/>
          <ac:graphicFrameMkLst>
            <pc:docMk/>
            <pc:sldMk cId="3460969029" sldId="310"/>
            <ac:graphicFrameMk id="15" creationId="{935610FA-57C6-DB91-57D5-310627E53591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21T05:14:23.425" v="1252" actId="20577"/>
          <ac:graphicFrameMkLst>
            <pc:docMk/>
            <pc:sldMk cId="3460969029" sldId="310"/>
            <ac:graphicFrameMk id="16" creationId="{71BA642F-0FB5-1FC5-1D3D-BA3B84520AEB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21T05:14:27.826" v="1259" actId="20577"/>
          <ac:graphicFrameMkLst>
            <pc:docMk/>
            <pc:sldMk cId="3460969029" sldId="310"/>
            <ac:graphicFrameMk id="19" creationId="{A41D95FD-0A10-A104-41BE-B000C90DB1FC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13T09:32:10.202" v="231" actId="20577"/>
          <ac:graphicFrameMkLst>
            <pc:docMk/>
            <pc:sldMk cId="3460969029" sldId="310"/>
            <ac:graphicFrameMk id="20" creationId="{AE1EE507-57B5-1471-3E99-E9B4AADA0318}"/>
          </ac:graphicFrameMkLst>
        </pc:graphicFrameChg>
      </pc:sldChg>
      <pc:sldChg chg="modSp new del mod">
        <pc:chgData name="Srivastava, Divyansh" userId="4f46b25c-47e1-4546-aed9-f810afc2aceb" providerId="ADAL" clId="{793BF8F9-F3A6-4B0D-A12B-D22821D5A1B8}" dt="2023-04-16T05:50:39.614" v="998" actId="47"/>
        <pc:sldMkLst>
          <pc:docMk/>
          <pc:sldMk cId="497119751" sldId="311"/>
        </pc:sldMkLst>
        <pc:spChg chg="mod">
          <ac:chgData name="Srivastava, Divyansh" userId="4f46b25c-47e1-4546-aed9-f810afc2aceb" providerId="ADAL" clId="{793BF8F9-F3A6-4B0D-A12B-D22821D5A1B8}" dt="2023-04-15T06:59:57.341" v="996" actId="20577"/>
          <ac:spMkLst>
            <pc:docMk/>
            <pc:sldMk cId="497119751" sldId="311"/>
            <ac:spMk id="3" creationId="{EFF53AB2-5900-CF83-4E84-4F323949ED4F}"/>
          </ac:spMkLst>
        </pc:spChg>
      </pc:sldChg>
      <pc:sldChg chg="add">
        <pc:chgData name="Srivastava, Divyansh" userId="4f46b25c-47e1-4546-aed9-f810afc2aceb" providerId="ADAL" clId="{793BF8F9-F3A6-4B0D-A12B-D22821D5A1B8}" dt="2023-04-16T05:50:36.849" v="997"/>
        <pc:sldMkLst>
          <pc:docMk/>
          <pc:sldMk cId="2492278524" sldId="312"/>
        </pc:sldMkLst>
      </pc:sldChg>
      <pc:sldChg chg="modSp mod">
        <pc:chgData name="Srivastava, Divyansh" userId="4f46b25c-47e1-4546-aed9-f810afc2aceb" providerId="ADAL" clId="{793BF8F9-F3A6-4B0D-A12B-D22821D5A1B8}" dt="2023-04-21T05:14:42.436" v="1273" actId="20577"/>
        <pc:sldMkLst>
          <pc:docMk/>
          <pc:sldMk cId="3018350986" sldId="313"/>
        </pc:sldMkLst>
        <pc:graphicFrameChg chg="modGraphic">
          <ac:chgData name="Srivastava, Divyansh" userId="4f46b25c-47e1-4546-aed9-f810afc2aceb" providerId="ADAL" clId="{793BF8F9-F3A6-4B0D-A12B-D22821D5A1B8}" dt="2023-04-21T05:14:42.436" v="1273" actId="20577"/>
          <ac:graphicFrameMkLst>
            <pc:docMk/>
            <pc:sldMk cId="3018350986" sldId="313"/>
            <ac:graphicFrameMk id="14" creationId="{9D48B89D-AA3A-CD76-911A-E583BE919751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21T05:14:34.184" v="1266" actId="20577"/>
          <ac:graphicFrameMkLst>
            <pc:docMk/>
            <pc:sldMk cId="3018350986" sldId="313"/>
            <ac:graphicFrameMk id="20" creationId="{AE1EE507-57B5-1471-3E99-E9B4AADA0318}"/>
          </ac:graphicFrameMkLst>
        </pc:graphicFrameChg>
      </pc:sldChg>
      <pc:sldChg chg="addSp delSp modSp mod modAnim">
        <pc:chgData name="Srivastava, Divyansh" userId="4f46b25c-47e1-4546-aed9-f810afc2aceb" providerId="ADAL" clId="{793BF8F9-F3A6-4B0D-A12B-D22821D5A1B8}" dt="2023-04-21T06:53:04.585" v="1511"/>
        <pc:sldMkLst>
          <pc:docMk/>
          <pc:sldMk cId="531635381" sldId="314"/>
        </pc:sldMkLst>
        <pc:spChg chg="del">
          <ac:chgData name="Srivastava, Divyansh" userId="4f46b25c-47e1-4546-aed9-f810afc2aceb" providerId="ADAL" clId="{793BF8F9-F3A6-4B0D-A12B-D22821D5A1B8}" dt="2023-04-21T05:59:47.142" v="1276" actId="478"/>
          <ac:spMkLst>
            <pc:docMk/>
            <pc:sldMk cId="531635381" sldId="314"/>
            <ac:spMk id="2" creationId="{56B94497-C24E-89B2-43F6-2CFD78D841D2}"/>
          </ac:spMkLst>
        </pc:spChg>
        <pc:spChg chg="mod">
          <ac:chgData name="Srivastava, Divyansh" userId="4f46b25c-47e1-4546-aed9-f810afc2aceb" providerId="ADAL" clId="{793BF8F9-F3A6-4B0D-A12B-D22821D5A1B8}" dt="2023-04-21T06:39:28.188" v="1311" actId="1076"/>
          <ac:spMkLst>
            <pc:docMk/>
            <pc:sldMk cId="531635381" sldId="314"/>
            <ac:spMk id="3" creationId="{024E65D5-AABB-C7DD-BFD4-EE9425975680}"/>
          </ac:spMkLst>
        </pc:spChg>
        <pc:picChg chg="add mod">
          <ac:chgData name="Srivastava, Divyansh" userId="4f46b25c-47e1-4546-aed9-f810afc2aceb" providerId="ADAL" clId="{793BF8F9-F3A6-4B0D-A12B-D22821D5A1B8}" dt="2023-04-21T06:39:34.564" v="1314" actId="1076"/>
          <ac:picMkLst>
            <pc:docMk/>
            <pc:sldMk cId="531635381" sldId="314"/>
            <ac:picMk id="5" creationId="{B89429B6-7C09-4FBE-BD9A-E3AB78F7294A}"/>
          </ac:picMkLst>
        </pc:picChg>
        <pc:cxnChg chg="mod">
          <ac:chgData name="Srivastava, Divyansh" userId="4f46b25c-47e1-4546-aed9-f810afc2aceb" providerId="ADAL" clId="{793BF8F9-F3A6-4B0D-A12B-D22821D5A1B8}" dt="2023-04-21T06:36:07.960" v="1289" actId="1076"/>
          <ac:cxnSpMkLst>
            <pc:docMk/>
            <pc:sldMk cId="531635381" sldId="314"/>
            <ac:cxnSpMk id="6" creationId="{FAEB3D26-B052-3D6D-4942-506A9C698E5F}"/>
          </ac:cxnSpMkLst>
        </pc:cxnChg>
      </pc:sldChg>
      <pc:sldChg chg="addSp delSp modSp mod modAnim">
        <pc:chgData name="Srivastava, Divyansh" userId="4f46b25c-47e1-4546-aed9-f810afc2aceb" providerId="ADAL" clId="{793BF8F9-F3A6-4B0D-A12B-D22821D5A1B8}" dt="2023-04-21T10:30:05.813" v="1556"/>
        <pc:sldMkLst>
          <pc:docMk/>
          <pc:sldMk cId="1214656108" sldId="315"/>
        </pc:sldMkLst>
        <pc:spChg chg="del">
          <ac:chgData name="Srivastava, Divyansh" userId="4f46b25c-47e1-4546-aed9-f810afc2aceb" providerId="ADAL" clId="{793BF8F9-F3A6-4B0D-A12B-D22821D5A1B8}" dt="2023-04-21T06:35:45.821" v="1284" actId="478"/>
          <ac:spMkLst>
            <pc:docMk/>
            <pc:sldMk cId="1214656108" sldId="315"/>
            <ac:spMk id="2" creationId="{56B94497-C24E-89B2-43F6-2CFD78D841D2}"/>
          </ac:spMkLst>
        </pc:spChg>
        <pc:spChg chg="mod">
          <ac:chgData name="Srivastava, Divyansh" userId="4f46b25c-47e1-4546-aed9-f810afc2aceb" providerId="ADAL" clId="{793BF8F9-F3A6-4B0D-A12B-D22821D5A1B8}" dt="2023-04-21T06:38:21.787" v="1306" actId="1076"/>
          <ac:spMkLst>
            <pc:docMk/>
            <pc:sldMk cId="1214656108" sldId="315"/>
            <ac:spMk id="3" creationId="{024E65D5-AABB-C7DD-BFD4-EE9425975680}"/>
          </ac:spMkLst>
        </pc:spChg>
        <pc:picChg chg="add mod">
          <ac:chgData name="Srivastava, Divyansh" userId="4f46b25c-47e1-4546-aed9-f810afc2aceb" providerId="ADAL" clId="{793BF8F9-F3A6-4B0D-A12B-D22821D5A1B8}" dt="2023-04-21T06:38:38.289" v="1308" actId="1076"/>
          <ac:picMkLst>
            <pc:docMk/>
            <pc:sldMk cId="1214656108" sldId="315"/>
            <ac:picMk id="6" creationId="{F52DABF1-00E8-3EEA-9185-6FA982A4BB6A}"/>
          </ac:picMkLst>
        </pc:picChg>
        <pc:cxnChg chg="mod">
          <ac:chgData name="Srivastava, Divyansh" userId="4f46b25c-47e1-4546-aed9-f810afc2aceb" providerId="ADAL" clId="{793BF8F9-F3A6-4B0D-A12B-D22821D5A1B8}" dt="2023-04-21T06:38:30.343" v="1307" actId="1076"/>
          <ac:cxnSpMkLst>
            <pc:docMk/>
            <pc:sldMk cId="1214656108" sldId="315"/>
            <ac:cxnSpMk id="5" creationId="{88E5CF59-A964-8F12-3693-089284CBB9EB}"/>
          </ac:cxnSpMkLst>
        </pc:cxnChg>
      </pc:sldChg>
      <pc:sldChg chg="modSp">
        <pc:chgData name="Srivastava, Divyansh" userId="4f46b25c-47e1-4546-aed9-f810afc2aceb" providerId="ADAL" clId="{793BF8F9-F3A6-4B0D-A12B-D22821D5A1B8}" dt="2023-04-19T05:27:19.126" v="1143" actId="20577"/>
        <pc:sldMkLst>
          <pc:docMk/>
          <pc:sldMk cId="3329981205" sldId="316"/>
        </pc:sldMkLst>
        <pc:spChg chg="mod">
          <ac:chgData name="Srivastava, Divyansh" userId="4f46b25c-47e1-4546-aed9-f810afc2aceb" providerId="ADAL" clId="{793BF8F9-F3A6-4B0D-A12B-D22821D5A1B8}" dt="2023-04-19T05:27:19.126" v="1143" actId="20577"/>
          <ac:spMkLst>
            <pc:docMk/>
            <pc:sldMk cId="3329981205" sldId="316"/>
            <ac:spMk id="5" creationId="{8B92023A-BA44-9DA9-BAC8-53F1D16522DD}"/>
          </ac:spMkLst>
        </pc:spChg>
      </pc:sldChg>
      <pc:sldChg chg="addSp delSp modSp new mod modAnim">
        <pc:chgData name="Srivastava, Divyansh" userId="4f46b25c-47e1-4546-aed9-f810afc2aceb" providerId="ADAL" clId="{793BF8F9-F3A6-4B0D-A12B-D22821D5A1B8}" dt="2023-04-21T06:52:01.854" v="1509" actId="1076"/>
        <pc:sldMkLst>
          <pc:docMk/>
          <pc:sldMk cId="1754233724" sldId="318"/>
        </pc:sldMkLst>
        <pc:spChg chg="del">
          <ac:chgData name="Srivastava, Divyansh" userId="4f46b25c-47e1-4546-aed9-f810afc2aceb" providerId="ADAL" clId="{793BF8F9-F3A6-4B0D-A12B-D22821D5A1B8}" dt="2023-04-21T06:40:09.282" v="1328" actId="478"/>
          <ac:spMkLst>
            <pc:docMk/>
            <pc:sldMk cId="1754233724" sldId="318"/>
            <ac:spMk id="2" creationId="{CA938E8C-EFA2-2639-E407-1C10B4F2FF57}"/>
          </ac:spMkLst>
        </pc:spChg>
        <pc:spChg chg="mod">
          <ac:chgData name="Srivastava, Divyansh" userId="4f46b25c-47e1-4546-aed9-f810afc2aceb" providerId="ADAL" clId="{793BF8F9-F3A6-4B0D-A12B-D22821D5A1B8}" dt="2023-04-21T06:51:19.379" v="1506" actId="1076"/>
          <ac:spMkLst>
            <pc:docMk/>
            <pc:sldMk cId="1754233724" sldId="318"/>
            <ac:spMk id="3" creationId="{0A8A94A0-80A6-02AF-5D6D-F66438CA71E6}"/>
          </ac:spMkLst>
        </pc:spChg>
        <pc:spChg chg="add mod">
          <ac:chgData name="Srivastava, Divyansh" userId="4f46b25c-47e1-4546-aed9-f810afc2aceb" providerId="ADAL" clId="{793BF8F9-F3A6-4B0D-A12B-D22821D5A1B8}" dt="2023-04-21T06:47:36.993" v="1371" actId="1076"/>
          <ac:spMkLst>
            <pc:docMk/>
            <pc:sldMk cId="1754233724" sldId="318"/>
            <ac:spMk id="12" creationId="{21D0A8A4-2835-1BA5-4CB7-A6ED7C687BD3}"/>
          </ac:spMkLst>
        </pc:spChg>
        <pc:spChg chg="add mod">
          <ac:chgData name="Srivastava, Divyansh" userId="4f46b25c-47e1-4546-aed9-f810afc2aceb" providerId="ADAL" clId="{793BF8F9-F3A6-4B0D-A12B-D22821D5A1B8}" dt="2023-04-21T06:49:01.503" v="1453" actId="20577"/>
          <ac:spMkLst>
            <pc:docMk/>
            <pc:sldMk cId="1754233724" sldId="318"/>
            <ac:spMk id="13" creationId="{491B9713-7E64-632C-5BA4-8CB8911DFF55}"/>
          </ac:spMkLst>
        </pc:spChg>
        <pc:spChg chg="add mod">
          <ac:chgData name="Srivastava, Divyansh" userId="4f46b25c-47e1-4546-aed9-f810afc2aceb" providerId="ADAL" clId="{793BF8F9-F3A6-4B0D-A12B-D22821D5A1B8}" dt="2023-04-21T06:51:47.536" v="1507" actId="1076"/>
          <ac:spMkLst>
            <pc:docMk/>
            <pc:sldMk cId="1754233724" sldId="318"/>
            <ac:spMk id="14" creationId="{03399010-E537-51AF-C5FC-D67B9302EDD6}"/>
          </ac:spMkLst>
        </pc:spChg>
        <pc:spChg chg="add mod">
          <ac:chgData name="Srivastava, Divyansh" userId="4f46b25c-47e1-4546-aed9-f810afc2aceb" providerId="ADAL" clId="{793BF8F9-F3A6-4B0D-A12B-D22821D5A1B8}" dt="2023-04-21T06:50:05.987" v="1494" actId="1076"/>
          <ac:spMkLst>
            <pc:docMk/>
            <pc:sldMk cId="1754233724" sldId="318"/>
            <ac:spMk id="15" creationId="{8F5DF816-4E05-FCF1-269C-7ACDD8CCC02B}"/>
          </ac:spMkLst>
        </pc:spChg>
        <pc:picChg chg="add mod">
          <ac:chgData name="Srivastava, Divyansh" userId="4f46b25c-47e1-4546-aed9-f810afc2aceb" providerId="ADAL" clId="{793BF8F9-F3A6-4B0D-A12B-D22821D5A1B8}" dt="2023-04-21T06:46:51.891" v="1364" actId="1076"/>
          <ac:picMkLst>
            <pc:docMk/>
            <pc:sldMk cId="1754233724" sldId="318"/>
            <ac:picMk id="6" creationId="{89423A0C-D5B5-1D1D-5D3D-8D28CEC97684}"/>
          </ac:picMkLst>
        </pc:picChg>
        <pc:picChg chg="add mod">
          <ac:chgData name="Srivastava, Divyansh" userId="4f46b25c-47e1-4546-aed9-f810afc2aceb" providerId="ADAL" clId="{793BF8F9-F3A6-4B0D-A12B-D22821D5A1B8}" dt="2023-04-21T06:45:40.452" v="1351" actId="14100"/>
          <ac:picMkLst>
            <pc:docMk/>
            <pc:sldMk cId="1754233724" sldId="318"/>
            <ac:picMk id="7" creationId="{3996924E-8079-E011-F3B6-B40E10F218B5}"/>
          </ac:picMkLst>
        </pc:picChg>
        <pc:picChg chg="add mod">
          <ac:chgData name="Srivastava, Divyansh" userId="4f46b25c-47e1-4546-aed9-f810afc2aceb" providerId="ADAL" clId="{793BF8F9-F3A6-4B0D-A12B-D22821D5A1B8}" dt="2023-04-21T06:47:14.037" v="1368" actId="14100"/>
          <ac:picMkLst>
            <pc:docMk/>
            <pc:sldMk cId="1754233724" sldId="318"/>
            <ac:picMk id="9" creationId="{F6FE6686-B9A1-A5EF-4334-DAC3729F2EBD}"/>
          </ac:picMkLst>
        </pc:picChg>
        <pc:picChg chg="add mod">
          <ac:chgData name="Srivastava, Divyansh" userId="4f46b25c-47e1-4546-aed9-f810afc2aceb" providerId="ADAL" clId="{793BF8F9-F3A6-4B0D-A12B-D22821D5A1B8}" dt="2023-04-21T06:47:17.699" v="1369" actId="14100"/>
          <ac:picMkLst>
            <pc:docMk/>
            <pc:sldMk cId="1754233724" sldId="318"/>
            <ac:picMk id="11" creationId="{412AEE5B-B50F-C64B-CB8F-9C5BBBC9A942}"/>
          </ac:picMkLst>
        </pc:picChg>
        <pc:cxnChg chg="add mod">
          <ac:chgData name="Srivastava, Divyansh" userId="4f46b25c-47e1-4546-aed9-f810afc2aceb" providerId="ADAL" clId="{793BF8F9-F3A6-4B0D-A12B-D22821D5A1B8}" dt="2023-04-21T06:52:01.854" v="1509" actId="1076"/>
          <ac:cxnSpMkLst>
            <pc:docMk/>
            <pc:sldMk cId="1754233724" sldId="318"/>
            <ac:cxnSpMk id="16" creationId="{04039855-94FF-5E5B-7D6F-3D68265D0F34}"/>
          </ac:cxnSpMkLst>
        </pc:cxnChg>
      </pc:sldChg>
      <pc:sldChg chg="addSp delSp modSp add mod delAnim modAnim">
        <pc:chgData name="Srivastava, Divyansh" userId="4f46b25c-47e1-4546-aed9-f810afc2aceb" providerId="ADAL" clId="{793BF8F9-F3A6-4B0D-A12B-D22821D5A1B8}" dt="2023-04-21T10:28:07.966" v="1554"/>
        <pc:sldMkLst>
          <pc:docMk/>
          <pc:sldMk cId="1307132531" sldId="319"/>
        </pc:sldMkLst>
        <pc:spChg chg="del">
          <ac:chgData name="Srivastava, Divyansh" userId="4f46b25c-47e1-4546-aed9-f810afc2aceb" providerId="ADAL" clId="{793BF8F9-F3A6-4B0D-A12B-D22821D5A1B8}" dt="2023-04-21T09:50:39.740" v="1526" actId="478"/>
          <ac:spMkLst>
            <pc:docMk/>
            <pc:sldMk cId="1307132531" sldId="319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93BF8F9-F3A6-4B0D-A12B-D22821D5A1B8}" dt="2023-04-21T10:27:15.428" v="1549" actId="1076"/>
          <ac:spMkLst>
            <pc:docMk/>
            <pc:sldMk cId="1307132531" sldId="319"/>
            <ac:spMk id="17" creationId="{00000000-0000-0000-0000-000000000000}"/>
          </ac:spMkLst>
        </pc:spChg>
        <pc:picChg chg="add del mod">
          <ac:chgData name="Srivastava, Divyansh" userId="4f46b25c-47e1-4546-aed9-f810afc2aceb" providerId="ADAL" clId="{793BF8F9-F3A6-4B0D-A12B-D22821D5A1B8}" dt="2023-04-21T10:26:59.104" v="1545" actId="478"/>
          <ac:picMkLst>
            <pc:docMk/>
            <pc:sldMk cId="1307132531" sldId="319"/>
            <ac:picMk id="3" creationId="{67F8CFA5-CD24-349E-2518-676E8DACDE85}"/>
          </ac:picMkLst>
        </pc:picChg>
        <pc:picChg chg="add mod">
          <ac:chgData name="Srivastava, Divyansh" userId="4f46b25c-47e1-4546-aed9-f810afc2aceb" providerId="ADAL" clId="{793BF8F9-F3A6-4B0D-A12B-D22821D5A1B8}" dt="2023-04-21T10:27:32.302" v="1553" actId="14100"/>
          <ac:picMkLst>
            <pc:docMk/>
            <pc:sldMk cId="1307132531" sldId="319"/>
            <ac:picMk id="5" creationId="{D6ED142C-6045-7518-FE1D-1215B2A81666}"/>
          </ac:picMkLst>
        </pc:picChg>
        <pc:cxnChg chg="mod">
          <ac:chgData name="Srivastava, Divyansh" userId="4f46b25c-47e1-4546-aed9-f810afc2aceb" providerId="ADAL" clId="{793BF8F9-F3A6-4B0D-A12B-D22821D5A1B8}" dt="2023-04-21T10:27:23.019" v="1551" actId="1076"/>
          <ac:cxnSpMkLst>
            <pc:docMk/>
            <pc:sldMk cId="1307132531" sldId="319"/>
            <ac:cxnSpMk id="11" creationId="{773410F3-5464-484D-81A6-CA1BC6EC9173}"/>
          </ac:cxnSpMkLst>
        </pc:cxnChg>
      </pc:sldChg>
    </pc:docChg>
  </pc:docChgLst>
  <pc:docChgLst>
    <pc:chgData name="Srivastava, Divyansh" userId="4f46b25c-47e1-4546-aed9-f810afc2aceb" providerId="ADAL" clId="{8F0318A2-5DAC-4E37-9BA7-0D9EB6CDC61E}"/>
    <pc:docChg chg="undo custSel addSld delSld modSld sldOrd">
      <pc:chgData name="Srivastava, Divyansh" userId="4f46b25c-47e1-4546-aed9-f810afc2aceb" providerId="ADAL" clId="{8F0318A2-5DAC-4E37-9BA7-0D9EB6CDC61E}" dt="2020-11-23T16:13:40.535" v="7019" actId="2711"/>
      <pc:docMkLst>
        <pc:docMk/>
      </pc:docMkLst>
      <pc:sldChg chg="delSp modSp">
        <pc:chgData name="Srivastava, Divyansh" userId="4f46b25c-47e1-4546-aed9-f810afc2aceb" providerId="ADAL" clId="{8F0318A2-5DAC-4E37-9BA7-0D9EB6CDC61E}" dt="2020-11-23T14:09:56.253" v="6648" actId="20577"/>
        <pc:sldMkLst>
          <pc:docMk/>
          <pc:sldMk cId="339079346" sldId="260"/>
        </pc:sldMkLst>
        <pc:spChg chg="mod">
          <ac:chgData name="Srivastava, Divyansh" userId="4f46b25c-47e1-4546-aed9-f810afc2aceb" providerId="ADAL" clId="{8F0318A2-5DAC-4E37-9BA7-0D9EB6CDC61E}" dt="2020-11-23T14:09:56.253" v="6648" actId="20577"/>
          <ac:spMkLst>
            <pc:docMk/>
            <pc:sldMk cId="339079346" sldId="260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8F0318A2-5DAC-4E37-9BA7-0D9EB6CDC61E}" dt="2020-11-23T13:29:15.437" v="6099" actId="2711"/>
          <ac:spMkLst>
            <pc:docMk/>
            <pc:sldMk cId="339079346" sldId="260"/>
            <ac:spMk id="17" creationId="{00000000-0000-0000-0000-000000000000}"/>
          </ac:spMkLst>
        </pc:spChg>
        <pc:graphicFrameChg chg="del mod">
          <ac:chgData name="Srivastava, Divyansh" userId="4f46b25c-47e1-4546-aed9-f810afc2aceb" providerId="ADAL" clId="{8F0318A2-5DAC-4E37-9BA7-0D9EB6CDC61E}" dt="2020-11-23T05:27:23.532" v="2839" actId="478"/>
          <ac:graphicFrameMkLst>
            <pc:docMk/>
            <pc:sldMk cId="339079346" sldId="260"/>
            <ac:graphicFrameMk id="9" creationId="{A5B52E66-C11B-4D5A-B76D-9506CBED93A7}"/>
          </ac:graphicFrameMkLst>
        </pc:graphicFrameChg>
      </pc:sldChg>
      <pc:sldChg chg="modSp">
        <pc:chgData name="Srivastava, Divyansh" userId="4f46b25c-47e1-4546-aed9-f810afc2aceb" providerId="ADAL" clId="{8F0318A2-5DAC-4E37-9BA7-0D9EB6CDC61E}" dt="2020-11-23T16:13:40.535" v="7019" actId="2711"/>
        <pc:sldMkLst>
          <pc:docMk/>
          <pc:sldMk cId="334930986" sldId="269"/>
        </pc:sldMkLst>
        <pc:spChg chg="mod">
          <ac:chgData name="Srivastava, Divyansh" userId="4f46b25c-47e1-4546-aed9-f810afc2aceb" providerId="ADAL" clId="{8F0318A2-5DAC-4E37-9BA7-0D9EB6CDC61E}" dt="2020-11-23T16:13:40.535" v="7019" actId="2711"/>
          <ac:spMkLst>
            <pc:docMk/>
            <pc:sldMk cId="334930986" sldId="269"/>
            <ac:spMk id="2" creationId="{ECB885A9-0A77-4196-9589-30504234E317}"/>
          </ac:spMkLst>
        </pc:spChg>
      </pc:sldChg>
      <pc:sldChg chg="modSp ord">
        <pc:chgData name="Srivastava, Divyansh" userId="4f46b25c-47e1-4546-aed9-f810afc2aceb" providerId="ADAL" clId="{8F0318A2-5DAC-4E37-9BA7-0D9EB6CDC61E}" dt="2020-11-23T16:09:10.139" v="6851" actId="113"/>
        <pc:sldMkLst>
          <pc:docMk/>
          <pc:sldMk cId="4138986758" sldId="279"/>
        </pc:sldMkLst>
        <pc:spChg chg="mod">
          <ac:chgData name="Srivastava, Divyansh" userId="4f46b25c-47e1-4546-aed9-f810afc2aceb" providerId="ADAL" clId="{8F0318A2-5DAC-4E37-9BA7-0D9EB6CDC61E}" dt="2020-11-23T16:09:10.139" v="6851" actId="113"/>
          <ac:spMkLst>
            <pc:docMk/>
            <pc:sldMk cId="4138986758" sldId="279"/>
            <ac:spMk id="8" creationId="{901C211A-CE05-4E5A-81E5-14E12835F015}"/>
          </ac:spMkLst>
        </pc:spChg>
        <pc:spChg chg="mod">
          <ac:chgData name="Srivastava, Divyansh" userId="4f46b25c-47e1-4546-aed9-f810afc2aceb" providerId="ADAL" clId="{8F0318A2-5DAC-4E37-9BA7-0D9EB6CDC61E}" dt="2020-11-23T16:07:42.144" v="6842" actId="2711"/>
          <ac:spMkLst>
            <pc:docMk/>
            <pc:sldMk cId="4138986758" sldId="279"/>
            <ac:spMk id="17" creationId="{00000000-0000-0000-0000-000000000000}"/>
          </ac:spMkLst>
        </pc:spChg>
      </pc:sldChg>
      <pc:sldChg chg="modSp del">
        <pc:chgData name="Srivastava, Divyansh" userId="4f46b25c-47e1-4546-aed9-f810afc2aceb" providerId="ADAL" clId="{8F0318A2-5DAC-4E37-9BA7-0D9EB6CDC61E}" dt="2020-11-23T06:18:05.068" v="5178" actId="2696"/>
        <pc:sldMkLst>
          <pc:docMk/>
          <pc:sldMk cId="3573778760" sldId="282"/>
        </pc:sldMkLst>
        <pc:spChg chg="mod">
          <ac:chgData name="Srivastava, Divyansh" userId="4f46b25c-47e1-4546-aed9-f810afc2aceb" providerId="ADAL" clId="{8F0318A2-5DAC-4E37-9BA7-0D9EB6CDC61E}" dt="2020-11-23T05:34:54.213" v="3111" actId="2711"/>
          <ac:spMkLst>
            <pc:docMk/>
            <pc:sldMk cId="3573778760" sldId="282"/>
            <ac:spMk id="13" creationId="{00000000-0000-0000-0000-000000000000}"/>
          </ac:spMkLst>
        </pc:spChg>
      </pc:sldChg>
      <pc:sldChg chg="modSp del">
        <pc:chgData name="Srivastava, Divyansh" userId="4f46b25c-47e1-4546-aed9-f810afc2aceb" providerId="ADAL" clId="{8F0318A2-5DAC-4E37-9BA7-0D9EB6CDC61E}" dt="2020-11-23T05:55:22.377" v="4208" actId="2696"/>
        <pc:sldMkLst>
          <pc:docMk/>
          <pc:sldMk cId="528552754" sldId="283"/>
        </pc:sldMkLst>
        <pc:spChg chg="mod">
          <ac:chgData name="Srivastava, Divyansh" userId="4f46b25c-47e1-4546-aed9-f810afc2aceb" providerId="ADAL" clId="{8F0318A2-5DAC-4E37-9BA7-0D9EB6CDC61E}" dt="2020-11-23T05:34:42.565" v="3110" actId="2711"/>
          <ac:spMkLst>
            <pc:docMk/>
            <pc:sldMk cId="528552754" sldId="283"/>
            <ac:spMk id="2" creationId="{00000000-0000-0000-0000-000000000000}"/>
          </ac:spMkLst>
        </pc:spChg>
      </pc:sldChg>
      <pc:sldChg chg="modSp">
        <pc:chgData name="Srivastava, Divyansh" userId="4f46b25c-47e1-4546-aed9-f810afc2aceb" providerId="ADAL" clId="{8F0318A2-5DAC-4E37-9BA7-0D9EB6CDC61E}" dt="2020-11-23T16:12:59.634" v="7016" actId="123"/>
        <pc:sldMkLst>
          <pc:docMk/>
          <pc:sldMk cId="130102553" sldId="286"/>
        </pc:sldMkLst>
        <pc:spChg chg="mod">
          <ac:chgData name="Srivastava, Divyansh" userId="4f46b25c-47e1-4546-aed9-f810afc2aceb" providerId="ADAL" clId="{8F0318A2-5DAC-4E37-9BA7-0D9EB6CDC61E}" dt="2020-11-23T14:19:27.706" v="6771" actId="2711"/>
          <ac:spMkLst>
            <pc:docMk/>
            <pc:sldMk cId="130102553" sldId="286"/>
            <ac:spMk id="13" creationId="{00000000-0000-0000-0000-000000000000}"/>
          </ac:spMkLst>
        </pc:spChg>
        <pc:spChg chg="mod">
          <ac:chgData name="Srivastava, Divyansh" userId="4f46b25c-47e1-4546-aed9-f810afc2aceb" providerId="ADAL" clId="{8F0318A2-5DAC-4E37-9BA7-0D9EB6CDC61E}" dt="2020-11-23T16:12:59.634" v="7016" actId="123"/>
          <ac:spMkLst>
            <pc:docMk/>
            <pc:sldMk cId="130102553" sldId="286"/>
            <ac:spMk id="16" creationId="{96E3C645-2AF0-4C43-94D3-5093D654C7B5}"/>
          </ac:spMkLst>
        </pc:spChg>
      </pc:sldChg>
      <pc:sldChg chg="modSp">
        <pc:chgData name="Srivastava, Divyansh" userId="4f46b25c-47e1-4546-aed9-f810afc2aceb" providerId="ADAL" clId="{8F0318A2-5DAC-4E37-9BA7-0D9EB6CDC61E}" dt="2020-11-23T16:07:20.011" v="6841" actId="20577"/>
        <pc:sldMkLst>
          <pc:docMk/>
          <pc:sldMk cId="501769704" sldId="287"/>
        </pc:sldMkLst>
        <pc:spChg chg="mod">
          <ac:chgData name="Srivastava, Divyansh" userId="4f46b25c-47e1-4546-aed9-f810afc2aceb" providerId="ADAL" clId="{8F0318A2-5DAC-4E37-9BA7-0D9EB6CDC61E}" dt="2020-11-23T16:06:18.552" v="6826" actId="2711"/>
          <ac:spMkLst>
            <pc:docMk/>
            <pc:sldMk cId="501769704" sldId="287"/>
            <ac:spMk id="13" creationId="{00000000-0000-0000-0000-000000000000}"/>
          </ac:spMkLst>
        </pc:spChg>
        <pc:spChg chg="mod">
          <ac:chgData name="Srivastava, Divyansh" userId="4f46b25c-47e1-4546-aed9-f810afc2aceb" providerId="ADAL" clId="{8F0318A2-5DAC-4E37-9BA7-0D9EB6CDC61E}" dt="2020-11-23T16:07:20.011" v="6841" actId="20577"/>
          <ac:spMkLst>
            <pc:docMk/>
            <pc:sldMk cId="501769704" sldId="287"/>
            <ac:spMk id="16" creationId="{96E3C645-2AF0-4C43-94D3-5093D654C7B5}"/>
          </ac:spMkLst>
        </pc:spChg>
      </pc:sldChg>
      <pc:sldChg chg="modSp ord">
        <pc:chgData name="Srivastava, Divyansh" userId="4f46b25c-47e1-4546-aed9-f810afc2aceb" providerId="ADAL" clId="{8F0318A2-5DAC-4E37-9BA7-0D9EB6CDC61E}" dt="2020-11-23T16:12:47.408" v="7015" actId="1076"/>
        <pc:sldMkLst>
          <pc:docMk/>
          <pc:sldMk cId="260452182" sldId="288"/>
        </pc:sldMkLst>
        <pc:spChg chg="mod">
          <ac:chgData name="Srivastava, Divyansh" userId="4f46b25c-47e1-4546-aed9-f810afc2aceb" providerId="ADAL" clId="{8F0318A2-5DAC-4E37-9BA7-0D9EB6CDC61E}" dt="2020-11-23T16:03:04.268" v="6792" actId="255"/>
          <ac:spMkLst>
            <pc:docMk/>
            <pc:sldMk cId="260452182" sldId="288"/>
            <ac:spMk id="13" creationId="{00000000-0000-0000-0000-000000000000}"/>
          </ac:spMkLst>
        </pc:spChg>
        <pc:spChg chg="mod">
          <ac:chgData name="Srivastava, Divyansh" userId="4f46b25c-47e1-4546-aed9-f810afc2aceb" providerId="ADAL" clId="{8F0318A2-5DAC-4E37-9BA7-0D9EB6CDC61E}" dt="2020-11-23T16:12:31.379" v="7013" actId="1076"/>
          <ac:spMkLst>
            <pc:docMk/>
            <pc:sldMk cId="260452182" sldId="288"/>
            <ac:spMk id="16" creationId="{96E3C645-2AF0-4C43-94D3-5093D654C7B5}"/>
          </ac:spMkLst>
        </pc:spChg>
        <pc:cxnChg chg="mod">
          <ac:chgData name="Srivastava, Divyansh" userId="4f46b25c-47e1-4546-aed9-f810afc2aceb" providerId="ADAL" clId="{8F0318A2-5DAC-4E37-9BA7-0D9EB6CDC61E}" dt="2020-11-23T16:12:47.408" v="7015" actId="1076"/>
          <ac:cxnSpMkLst>
            <pc:docMk/>
            <pc:sldMk cId="260452182" sldId="288"/>
            <ac:cxnSpMk id="10" creationId="{00000000-0000-0000-0000-000000000000}"/>
          </ac:cxnSpMkLst>
        </pc:cxnChg>
      </pc:sldChg>
      <pc:sldChg chg="addSp delSp modSp">
        <pc:chgData name="Srivastava, Divyansh" userId="4f46b25c-47e1-4546-aed9-f810afc2aceb" providerId="ADAL" clId="{8F0318A2-5DAC-4E37-9BA7-0D9EB6CDC61E}" dt="2020-11-23T16:13:24.751" v="7018" actId="123"/>
        <pc:sldMkLst>
          <pc:docMk/>
          <pc:sldMk cId="1957995137" sldId="290"/>
        </pc:sldMkLst>
        <pc:spChg chg="add del mod">
          <ac:chgData name="Srivastava, Divyansh" userId="4f46b25c-47e1-4546-aed9-f810afc2aceb" providerId="ADAL" clId="{8F0318A2-5DAC-4E37-9BA7-0D9EB6CDC61E}" dt="2020-11-18T08:41:46.939" v="376" actId="478"/>
          <ac:spMkLst>
            <pc:docMk/>
            <pc:sldMk cId="1957995137" sldId="290"/>
            <ac:spMk id="3" creationId="{AAE25FF8-D292-4441-8603-44F389FFCA4F}"/>
          </ac:spMkLst>
        </pc:spChg>
        <pc:spChg chg="mod">
          <ac:chgData name="Srivastava, Divyansh" userId="4f46b25c-47e1-4546-aed9-f810afc2aceb" providerId="ADAL" clId="{8F0318A2-5DAC-4E37-9BA7-0D9EB6CDC61E}" dt="2020-11-18T08:37:55.313" v="1" actId="20577"/>
          <ac:spMkLst>
            <pc:docMk/>
            <pc:sldMk cId="1957995137" sldId="290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8F0318A2-5DAC-4E37-9BA7-0D9EB6CDC61E}" dt="2020-11-23T16:13:24.751" v="7018" actId="123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8F0318A2-5DAC-4E37-9BA7-0D9EB6CDC61E}" dt="2020-11-23T13:24:16.242" v="6032" actId="2711"/>
          <ac:spMkLst>
            <pc:docMk/>
            <pc:sldMk cId="1957995137" sldId="290"/>
            <ac:spMk id="17" creationId="{00000000-0000-0000-0000-000000000000}"/>
          </ac:spMkLst>
        </pc:spChg>
        <pc:graphicFrameChg chg="del">
          <ac:chgData name="Srivastava, Divyansh" userId="4f46b25c-47e1-4546-aed9-f810afc2aceb" providerId="ADAL" clId="{8F0318A2-5DAC-4E37-9BA7-0D9EB6CDC61E}" dt="2020-11-18T08:37:51.494" v="0" actId="478"/>
          <ac:graphicFrameMkLst>
            <pc:docMk/>
            <pc:sldMk cId="1957995137" sldId="290"/>
            <ac:graphicFrameMk id="9" creationId="{A5B52E66-C11B-4D5A-B76D-9506CBED93A7}"/>
          </ac:graphicFrameMkLst>
        </pc:graphicFrameChg>
        <pc:cxnChg chg="mod">
          <ac:chgData name="Srivastava, Divyansh" userId="4f46b25c-47e1-4546-aed9-f810afc2aceb" providerId="ADAL" clId="{8F0318A2-5DAC-4E37-9BA7-0D9EB6CDC61E}" dt="2020-11-23T13:22:20.546" v="6009" actId="1076"/>
          <ac:cxnSpMkLst>
            <pc:docMk/>
            <pc:sldMk cId="1957995137" sldId="290"/>
            <ac:cxnSpMk id="11" creationId="{773410F3-5464-484D-81A6-CA1BC6EC9173}"/>
          </ac:cxnSpMkLst>
        </pc:cxnChg>
      </pc:sldChg>
      <pc:sldChg chg="addSp modSp add">
        <pc:chgData name="Srivastava, Divyansh" userId="4f46b25c-47e1-4546-aed9-f810afc2aceb" providerId="ADAL" clId="{8F0318A2-5DAC-4E37-9BA7-0D9EB6CDC61E}" dt="2020-11-23T13:29:03.862" v="6098" actId="20577"/>
        <pc:sldMkLst>
          <pc:docMk/>
          <pc:sldMk cId="3446063018" sldId="291"/>
        </pc:sldMkLst>
        <pc:spChg chg="add mod">
          <ac:chgData name="Srivastava, Divyansh" userId="4f46b25c-47e1-4546-aed9-f810afc2aceb" providerId="ADAL" clId="{8F0318A2-5DAC-4E37-9BA7-0D9EB6CDC61E}" dt="2020-11-23T13:29:03.862" v="6098" actId="20577"/>
          <ac:spMkLst>
            <pc:docMk/>
            <pc:sldMk cId="3446063018" sldId="291"/>
            <ac:spMk id="9" creationId="{F409A165-1800-4A0F-950A-31B13F4A9E4D}"/>
          </ac:spMkLst>
        </pc:spChg>
        <pc:spChg chg="mod">
          <ac:chgData name="Srivastava, Divyansh" userId="4f46b25c-47e1-4546-aed9-f810afc2aceb" providerId="ADAL" clId="{8F0318A2-5DAC-4E37-9BA7-0D9EB6CDC61E}" dt="2020-11-18T08:44:17.002" v="499" actId="1076"/>
          <ac:spMkLst>
            <pc:docMk/>
            <pc:sldMk cId="3446063018" sldId="291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8F0318A2-5DAC-4E37-9BA7-0D9EB6CDC61E}" dt="2020-11-23T13:28:09.914" v="6053" actId="2711"/>
          <ac:spMkLst>
            <pc:docMk/>
            <pc:sldMk cId="3446063018" sldId="291"/>
            <ac:spMk id="17" creationId="{00000000-0000-0000-0000-000000000000}"/>
          </ac:spMkLst>
        </pc:spChg>
        <pc:cxnChg chg="mod">
          <ac:chgData name="Srivastava, Divyansh" userId="4f46b25c-47e1-4546-aed9-f810afc2aceb" providerId="ADAL" clId="{8F0318A2-5DAC-4E37-9BA7-0D9EB6CDC61E}" dt="2020-11-18T08:47:14.178" v="690" actId="1076"/>
          <ac:cxnSpMkLst>
            <pc:docMk/>
            <pc:sldMk cId="3446063018" sldId="291"/>
            <ac:cxnSpMk id="11" creationId="{773410F3-5464-484D-81A6-CA1BC6EC9173}"/>
          </ac:cxnSpMkLst>
        </pc:cxnChg>
      </pc:sldChg>
      <pc:sldChg chg="modSp add">
        <pc:chgData name="Srivastava, Divyansh" userId="4f46b25c-47e1-4546-aed9-f810afc2aceb" providerId="ADAL" clId="{8F0318A2-5DAC-4E37-9BA7-0D9EB6CDC61E}" dt="2020-11-23T13:27:39.432" v="6052" actId="113"/>
        <pc:sldMkLst>
          <pc:docMk/>
          <pc:sldMk cId="2975890938" sldId="292"/>
        </pc:sldMkLst>
        <pc:spChg chg="mod">
          <ac:chgData name="Srivastava, Divyansh" userId="4f46b25c-47e1-4546-aed9-f810afc2aceb" providerId="ADAL" clId="{8F0318A2-5DAC-4E37-9BA7-0D9EB6CDC61E}" dt="2020-11-23T13:27:39.432" v="6052" actId="113"/>
          <ac:spMkLst>
            <pc:docMk/>
            <pc:sldMk cId="2975890938" sldId="292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8F0318A2-5DAC-4E37-9BA7-0D9EB6CDC61E}" dt="2020-11-23T13:24:30.094" v="6033" actId="2711"/>
          <ac:spMkLst>
            <pc:docMk/>
            <pc:sldMk cId="2975890938" sldId="292"/>
            <ac:spMk id="17" creationId="{00000000-0000-0000-0000-000000000000}"/>
          </ac:spMkLst>
        </pc:spChg>
        <pc:cxnChg chg="mod">
          <ac:chgData name="Srivastava, Divyansh" userId="4f46b25c-47e1-4546-aed9-f810afc2aceb" providerId="ADAL" clId="{8F0318A2-5DAC-4E37-9BA7-0D9EB6CDC61E}" dt="2020-11-20T09:41:51.846" v="2538" actId="1076"/>
          <ac:cxnSpMkLst>
            <pc:docMk/>
            <pc:sldMk cId="2975890938" sldId="292"/>
            <ac:cxnSpMk id="11" creationId="{773410F3-5464-484D-81A6-CA1BC6EC9173}"/>
          </ac:cxnSpMkLst>
        </pc:cxnChg>
      </pc:sldChg>
      <pc:sldChg chg="modSp add ord">
        <pc:chgData name="Srivastava, Divyansh" userId="4f46b25c-47e1-4546-aed9-f810afc2aceb" providerId="ADAL" clId="{8F0318A2-5DAC-4E37-9BA7-0D9EB6CDC61E}" dt="2020-11-23T16:12:11.481" v="7012" actId="1076"/>
        <pc:sldMkLst>
          <pc:docMk/>
          <pc:sldMk cId="3004681941" sldId="293"/>
        </pc:sldMkLst>
        <pc:spChg chg="mod">
          <ac:chgData name="Srivastava, Divyansh" userId="4f46b25c-47e1-4546-aed9-f810afc2aceb" providerId="ADAL" clId="{8F0318A2-5DAC-4E37-9BA7-0D9EB6CDC61E}" dt="2020-11-23T16:12:11.481" v="7012" actId="1076"/>
          <ac:spMkLst>
            <pc:docMk/>
            <pc:sldMk cId="3004681941" sldId="293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8F0318A2-5DAC-4E37-9BA7-0D9EB6CDC61E}" dt="2020-11-23T16:09:23.377" v="6853" actId="1076"/>
          <ac:spMkLst>
            <pc:docMk/>
            <pc:sldMk cId="3004681941" sldId="293"/>
            <ac:spMk id="17" creationId="{00000000-0000-0000-0000-000000000000}"/>
          </ac:spMkLst>
        </pc:spChg>
        <pc:cxnChg chg="mod">
          <ac:chgData name="Srivastava, Divyansh" userId="4f46b25c-47e1-4546-aed9-f810afc2aceb" providerId="ADAL" clId="{8F0318A2-5DAC-4E37-9BA7-0D9EB6CDC61E}" dt="2020-11-23T16:09:29.211" v="6854" actId="1076"/>
          <ac:cxnSpMkLst>
            <pc:docMk/>
            <pc:sldMk cId="3004681941" sldId="293"/>
            <ac:cxnSpMk id="11" creationId="{773410F3-5464-484D-81A6-CA1BC6EC9173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1:38.590" v="6661" actId="2711"/>
        <pc:sldMkLst>
          <pc:docMk/>
          <pc:sldMk cId="2053351144" sldId="294"/>
        </pc:sldMkLst>
        <pc:spChg chg="mod">
          <ac:chgData name="Srivastava, Divyansh" userId="4f46b25c-47e1-4546-aed9-f810afc2aceb" providerId="ADAL" clId="{8F0318A2-5DAC-4E37-9BA7-0D9EB6CDC61E}" dt="2020-11-23T14:11:32.802" v="6660" actId="2711"/>
          <ac:spMkLst>
            <pc:docMk/>
            <pc:sldMk cId="2053351144" sldId="294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8F0318A2-5DAC-4E37-9BA7-0D9EB6CDC61E}" dt="2020-11-23T14:11:00.371" v="6654" actId="2711"/>
          <ac:spMkLst>
            <pc:docMk/>
            <pc:sldMk cId="2053351144" sldId="294"/>
            <ac:spMk id="14" creationId="{298D81C7-3FDF-4E8A-9B00-2EF8374B3670}"/>
          </ac:spMkLst>
        </pc:spChg>
        <pc:spChg chg="mod">
          <ac:chgData name="Srivastava, Divyansh" userId="4f46b25c-47e1-4546-aed9-f810afc2aceb" providerId="ADAL" clId="{8F0318A2-5DAC-4E37-9BA7-0D9EB6CDC61E}" dt="2020-11-23T14:11:38.590" v="6661" actId="2711"/>
          <ac:spMkLst>
            <pc:docMk/>
            <pc:sldMk cId="2053351144" sldId="294"/>
            <ac:spMk id="17" creationId="{00000000-0000-0000-0000-000000000000}"/>
          </ac:spMkLst>
        </pc:spChg>
        <pc:graphicFrameChg chg="del mod">
          <ac:chgData name="Srivastava, Divyansh" userId="4f46b25c-47e1-4546-aed9-f810afc2aceb" providerId="ADAL" clId="{8F0318A2-5DAC-4E37-9BA7-0D9EB6CDC61E}" dt="2020-11-23T05:14:15.257" v="2784" actId="478"/>
          <ac:graphicFrameMkLst>
            <pc:docMk/>
            <pc:sldMk cId="2053351144" sldId="294"/>
            <ac:graphicFrameMk id="9" creationId="{A5B52E66-C11B-4D5A-B76D-9506CBED93A7}"/>
          </ac:graphicFrameMkLst>
        </pc:graphicFrameChg>
        <pc:picChg chg="add del mod">
          <ac:chgData name="Srivastava, Divyansh" userId="4f46b25c-47e1-4546-aed9-f810afc2aceb" providerId="ADAL" clId="{8F0318A2-5DAC-4E37-9BA7-0D9EB6CDC61E}" dt="2020-11-23T05:23:21.581" v="2837" actId="478"/>
          <ac:picMkLst>
            <pc:docMk/>
            <pc:sldMk cId="2053351144" sldId="294"/>
            <ac:picMk id="5" creationId="{5F1ADC75-8F91-4CAA-85C8-3EB17EF8AD8D}"/>
          </ac:picMkLst>
        </pc:picChg>
        <pc:picChg chg="add mod">
          <ac:chgData name="Srivastava, Divyansh" userId="4f46b25c-47e1-4546-aed9-f810afc2aceb" providerId="ADAL" clId="{8F0318A2-5DAC-4E37-9BA7-0D9EB6CDC61E}" dt="2020-11-23T05:36:40.702" v="3122" actId="1076"/>
          <ac:picMkLst>
            <pc:docMk/>
            <pc:sldMk cId="2053351144" sldId="294"/>
            <ac:picMk id="7" creationId="{9FA9D633-DED9-4982-B347-953C9AAE54C4}"/>
          </ac:picMkLst>
        </pc:picChg>
        <pc:cxnChg chg="add del mod">
          <ac:chgData name="Srivastava, Divyansh" userId="4f46b25c-47e1-4546-aed9-f810afc2aceb" providerId="ADAL" clId="{8F0318A2-5DAC-4E37-9BA7-0D9EB6CDC61E}" dt="2020-11-23T09:30:53.437" v="5841" actId="478"/>
          <ac:cxnSpMkLst>
            <pc:docMk/>
            <pc:sldMk cId="2053351144" sldId="294"/>
            <ac:cxnSpMk id="12" creationId="{16F49C2E-257B-43D1-843A-8723E78A31AE}"/>
          </ac:cxnSpMkLst>
        </pc:cxnChg>
        <pc:cxnChg chg="add mod">
          <ac:chgData name="Srivastava, Divyansh" userId="4f46b25c-47e1-4546-aed9-f810afc2aceb" providerId="ADAL" clId="{8F0318A2-5DAC-4E37-9BA7-0D9EB6CDC61E}" dt="2020-11-23T09:31:02.480" v="5843" actId="14100"/>
          <ac:cxnSpMkLst>
            <pc:docMk/>
            <pc:sldMk cId="2053351144" sldId="294"/>
            <ac:cxnSpMk id="16" creationId="{984410C9-4D7D-40FE-87DD-781952A5A19B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0:45.444" v="6653" actId="14100"/>
        <pc:sldMkLst>
          <pc:docMk/>
          <pc:sldMk cId="3010629241" sldId="295"/>
        </pc:sldMkLst>
        <pc:spChg chg="mod">
          <ac:chgData name="Srivastava, Divyansh" userId="4f46b25c-47e1-4546-aed9-f810afc2aceb" providerId="ADAL" clId="{8F0318A2-5DAC-4E37-9BA7-0D9EB6CDC61E}" dt="2020-11-23T05:28:01.124" v="2945" actId="5793"/>
          <ac:spMkLst>
            <pc:docMk/>
            <pc:sldMk cId="3010629241" sldId="295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8F0318A2-5DAC-4E37-9BA7-0D9EB6CDC61E}" dt="2020-11-23T14:10:28.293" v="6650" actId="2711"/>
          <ac:spMkLst>
            <pc:docMk/>
            <pc:sldMk cId="3010629241" sldId="295"/>
            <ac:spMk id="13" creationId="{3D56B723-6C86-4855-AFBF-A9620BB900E4}"/>
          </ac:spMkLst>
        </pc:spChg>
        <pc:spChg chg="mod">
          <ac:chgData name="Srivastava, Divyansh" userId="4f46b25c-47e1-4546-aed9-f810afc2aceb" providerId="ADAL" clId="{8F0318A2-5DAC-4E37-9BA7-0D9EB6CDC61E}" dt="2020-11-23T14:10:13.256" v="6649" actId="2711"/>
          <ac:spMkLst>
            <pc:docMk/>
            <pc:sldMk cId="3010629241" sldId="295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8F0318A2-5DAC-4E37-9BA7-0D9EB6CDC61E}" dt="2020-11-23T14:10:37.248" v="6651" actId="2711"/>
          <ac:spMkLst>
            <pc:docMk/>
            <pc:sldMk cId="3010629241" sldId="295"/>
            <ac:spMk id="18" creationId="{0FE05220-C3BB-4893-88D2-C9F894714E2E}"/>
          </ac:spMkLst>
        </pc:spChg>
        <pc:spChg chg="add mod">
          <ac:chgData name="Srivastava, Divyansh" userId="4f46b25c-47e1-4546-aed9-f810afc2aceb" providerId="ADAL" clId="{8F0318A2-5DAC-4E37-9BA7-0D9EB6CDC61E}" dt="2020-11-23T14:10:45.444" v="6653" actId="14100"/>
          <ac:spMkLst>
            <pc:docMk/>
            <pc:sldMk cId="3010629241" sldId="295"/>
            <ac:spMk id="19" creationId="{030A3F68-2A33-49D2-9699-C8BCDC42B632}"/>
          </ac:spMkLst>
        </pc:spChg>
        <pc:picChg chg="add mod">
          <ac:chgData name="Srivastava, Divyansh" userId="4f46b25c-47e1-4546-aed9-f810afc2aceb" providerId="ADAL" clId="{8F0318A2-5DAC-4E37-9BA7-0D9EB6CDC61E}" dt="2020-11-23T09:26:22.705" v="5829" actId="1076"/>
          <ac:picMkLst>
            <pc:docMk/>
            <pc:sldMk cId="3010629241" sldId="295"/>
            <ac:picMk id="5" creationId="{7B7ADFC6-B19C-40D3-9988-B033B7685944}"/>
          </ac:picMkLst>
        </pc:picChg>
        <pc:cxnChg chg="add del mod">
          <ac:chgData name="Srivastava, Divyansh" userId="4f46b25c-47e1-4546-aed9-f810afc2aceb" providerId="ADAL" clId="{8F0318A2-5DAC-4E37-9BA7-0D9EB6CDC61E}" dt="2020-11-23T05:29:12.078" v="2965" actId="478"/>
          <ac:cxnSpMkLst>
            <pc:docMk/>
            <pc:sldMk cId="3010629241" sldId="295"/>
            <ac:cxnSpMk id="7" creationId="{7E0C08F1-1152-4D50-A108-A1A30FB5B7EC}"/>
          </ac:cxnSpMkLst>
        </pc:cxnChg>
        <pc:cxnChg chg="add del mod">
          <ac:chgData name="Srivastava, Divyansh" userId="4f46b25c-47e1-4546-aed9-f810afc2aceb" providerId="ADAL" clId="{8F0318A2-5DAC-4E37-9BA7-0D9EB6CDC61E}" dt="2020-11-23T09:25:47.515" v="5821" actId="478"/>
          <ac:cxnSpMkLst>
            <pc:docMk/>
            <pc:sldMk cId="3010629241" sldId="295"/>
            <ac:cxnSpMk id="10" creationId="{609FD09A-414F-498D-970B-9068C46E2C4B}"/>
          </ac:cxnSpMkLst>
        </pc:cxnChg>
        <pc:cxnChg chg="add del mod">
          <ac:chgData name="Srivastava, Divyansh" userId="4f46b25c-47e1-4546-aed9-f810afc2aceb" providerId="ADAL" clId="{8F0318A2-5DAC-4E37-9BA7-0D9EB6CDC61E}" dt="2020-11-23T09:26:03.996" v="5825" actId="478"/>
          <ac:cxnSpMkLst>
            <pc:docMk/>
            <pc:sldMk cId="3010629241" sldId="295"/>
            <ac:cxnSpMk id="14" creationId="{46B6F970-7E65-47A3-ACA8-BC7D86FD2DA0}"/>
          </ac:cxnSpMkLst>
        </pc:cxnChg>
        <pc:cxnChg chg="add del mod">
          <ac:chgData name="Srivastava, Divyansh" userId="4f46b25c-47e1-4546-aed9-f810afc2aceb" providerId="ADAL" clId="{8F0318A2-5DAC-4E37-9BA7-0D9EB6CDC61E}" dt="2020-11-23T09:30:18.061" v="5836" actId="478"/>
          <ac:cxnSpMkLst>
            <pc:docMk/>
            <pc:sldMk cId="3010629241" sldId="295"/>
            <ac:cxnSpMk id="15" creationId="{5FB7EA13-4B8B-4988-8902-251868E0D6C9}"/>
          </ac:cxnSpMkLst>
        </pc:cxnChg>
        <pc:cxnChg chg="add mod">
          <ac:chgData name="Srivastava, Divyansh" userId="4f46b25c-47e1-4546-aed9-f810afc2aceb" providerId="ADAL" clId="{8F0318A2-5DAC-4E37-9BA7-0D9EB6CDC61E}" dt="2020-11-23T09:25:55.203" v="5823" actId="14100"/>
          <ac:cxnSpMkLst>
            <pc:docMk/>
            <pc:sldMk cId="3010629241" sldId="295"/>
            <ac:cxnSpMk id="21" creationId="{E4F9CD1C-5201-40AA-B988-158D29E5A99D}"/>
          </ac:cxnSpMkLst>
        </pc:cxnChg>
        <pc:cxnChg chg="add mod">
          <ac:chgData name="Srivastava, Divyansh" userId="4f46b25c-47e1-4546-aed9-f810afc2aceb" providerId="ADAL" clId="{8F0318A2-5DAC-4E37-9BA7-0D9EB6CDC61E}" dt="2020-11-23T09:26:40.123" v="5831" actId="1076"/>
          <ac:cxnSpMkLst>
            <pc:docMk/>
            <pc:sldMk cId="3010629241" sldId="295"/>
            <ac:cxnSpMk id="24" creationId="{CC41CF13-DCE8-448B-A0CB-5F05FB87D6F6}"/>
          </ac:cxnSpMkLst>
        </pc:cxnChg>
        <pc:cxnChg chg="add mod">
          <ac:chgData name="Srivastava, Divyansh" userId="4f46b25c-47e1-4546-aed9-f810afc2aceb" providerId="ADAL" clId="{8F0318A2-5DAC-4E37-9BA7-0D9EB6CDC61E}" dt="2020-11-23T09:30:26.302" v="5837" actId="1076"/>
          <ac:cxnSpMkLst>
            <pc:docMk/>
            <pc:sldMk cId="3010629241" sldId="295"/>
            <ac:cxnSpMk id="26" creationId="{B13EB267-B5C6-4EE9-82FE-C3CD0F2CF190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3:48.999" v="6694" actId="14100"/>
        <pc:sldMkLst>
          <pc:docMk/>
          <pc:sldMk cId="2468969202" sldId="296"/>
        </pc:sldMkLst>
        <pc:spChg chg="mod">
          <ac:chgData name="Srivastava, Divyansh" userId="4f46b25c-47e1-4546-aed9-f810afc2aceb" providerId="ADAL" clId="{8F0318A2-5DAC-4E37-9BA7-0D9EB6CDC61E}" dt="2020-11-23T14:13:17.479" v="6688" actId="2711"/>
          <ac:spMkLst>
            <pc:docMk/>
            <pc:sldMk cId="2468969202" sldId="296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8F0318A2-5DAC-4E37-9BA7-0D9EB6CDC61E}" dt="2020-11-23T14:13:48.999" v="6694" actId="14100"/>
          <ac:spMkLst>
            <pc:docMk/>
            <pc:sldMk cId="2468969202" sldId="296"/>
            <ac:spMk id="14" creationId="{298D81C7-3FDF-4E8A-9B00-2EF8374B3670}"/>
          </ac:spMkLst>
        </pc:spChg>
        <pc:spChg chg="mod">
          <ac:chgData name="Srivastava, Divyansh" userId="4f46b25c-47e1-4546-aed9-f810afc2aceb" providerId="ADAL" clId="{8F0318A2-5DAC-4E37-9BA7-0D9EB6CDC61E}" dt="2020-11-23T14:13:26.196" v="6689" actId="2711"/>
          <ac:spMkLst>
            <pc:docMk/>
            <pc:sldMk cId="2468969202" sldId="296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8F0318A2-5DAC-4E37-9BA7-0D9EB6CDC61E}" dt="2020-11-23T14:13:37.721" v="6691" actId="2711"/>
          <ac:spMkLst>
            <pc:docMk/>
            <pc:sldMk cId="2468969202" sldId="296"/>
            <ac:spMk id="24" creationId="{37D0D2E9-7D43-4629-A180-55DD4542B0F2}"/>
          </ac:spMkLst>
        </pc:spChg>
        <pc:spChg chg="add mod">
          <ac:chgData name="Srivastava, Divyansh" userId="4f46b25c-47e1-4546-aed9-f810afc2aceb" providerId="ADAL" clId="{8F0318A2-5DAC-4E37-9BA7-0D9EB6CDC61E}" dt="2020-11-23T14:13:31.888" v="6690" actId="2711"/>
          <ac:spMkLst>
            <pc:docMk/>
            <pc:sldMk cId="2468969202" sldId="296"/>
            <ac:spMk id="25" creationId="{E5FDBCF0-44F9-4862-8CC3-30A1D8E6D00F}"/>
          </ac:spMkLst>
        </pc:spChg>
        <pc:picChg chg="add del mod">
          <ac:chgData name="Srivastava, Divyansh" userId="4f46b25c-47e1-4546-aed9-f810afc2aceb" providerId="ADAL" clId="{8F0318A2-5DAC-4E37-9BA7-0D9EB6CDC61E}" dt="2020-11-23T05:39:35.344" v="3349" actId="478"/>
          <ac:picMkLst>
            <pc:docMk/>
            <pc:sldMk cId="2468969202" sldId="296"/>
            <ac:picMk id="5" creationId="{30FDDF3C-5D56-4194-B02F-C415BB601E41}"/>
          </ac:picMkLst>
        </pc:picChg>
        <pc:picChg chg="del">
          <ac:chgData name="Srivastava, Divyansh" userId="4f46b25c-47e1-4546-aed9-f810afc2aceb" providerId="ADAL" clId="{8F0318A2-5DAC-4E37-9BA7-0D9EB6CDC61E}" dt="2020-11-23T05:39:11.774" v="3347" actId="478"/>
          <ac:picMkLst>
            <pc:docMk/>
            <pc:sldMk cId="2468969202" sldId="296"/>
            <ac:picMk id="7" creationId="{9FA9D633-DED9-4982-B347-953C9AAE54C4}"/>
          </ac:picMkLst>
        </pc:picChg>
        <pc:picChg chg="add del mod">
          <ac:chgData name="Srivastava, Divyansh" userId="4f46b25c-47e1-4546-aed9-f810afc2aceb" providerId="ADAL" clId="{8F0318A2-5DAC-4E37-9BA7-0D9EB6CDC61E}" dt="2020-11-23T05:39:46.337" v="3351" actId="478"/>
          <ac:picMkLst>
            <pc:docMk/>
            <pc:sldMk cId="2468969202" sldId="296"/>
            <ac:picMk id="9" creationId="{B0F46F4C-AD48-40E7-AD1E-C5A28ADDEF06}"/>
          </ac:picMkLst>
        </pc:picChg>
        <pc:picChg chg="add mod">
          <ac:chgData name="Srivastava, Divyansh" userId="4f46b25c-47e1-4546-aed9-f810afc2aceb" providerId="ADAL" clId="{8F0318A2-5DAC-4E37-9BA7-0D9EB6CDC61E}" dt="2020-11-23T05:40:59.289" v="3364" actId="1076"/>
          <ac:picMkLst>
            <pc:docMk/>
            <pc:sldMk cId="2468969202" sldId="296"/>
            <ac:picMk id="13" creationId="{B05F5106-EAB9-4483-A365-B093F49AE43D}"/>
          </ac:picMkLst>
        </pc:picChg>
        <pc:cxnChg chg="del mod">
          <ac:chgData name="Srivastava, Divyansh" userId="4f46b25c-47e1-4546-aed9-f810afc2aceb" providerId="ADAL" clId="{8F0318A2-5DAC-4E37-9BA7-0D9EB6CDC61E}" dt="2020-11-23T05:40:27.456" v="3361" actId="478"/>
          <ac:cxnSpMkLst>
            <pc:docMk/>
            <pc:sldMk cId="2468969202" sldId="296"/>
            <ac:cxnSpMk id="12" creationId="{16F49C2E-257B-43D1-843A-8723E78A31AE}"/>
          </ac:cxnSpMkLst>
        </pc:cxnChg>
        <pc:cxnChg chg="add del mod">
          <ac:chgData name="Srivastava, Divyansh" userId="4f46b25c-47e1-4546-aed9-f810afc2aceb" providerId="ADAL" clId="{8F0318A2-5DAC-4E37-9BA7-0D9EB6CDC61E}" dt="2020-11-23T05:40:59.834" v="3365" actId="11529"/>
          <ac:cxnSpMkLst>
            <pc:docMk/>
            <pc:sldMk cId="2468969202" sldId="296"/>
            <ac:cxnSpMk id="18" creationId="{9346A931-47FA-4AA4-9E77-D92FC63B8A63}"/>
          </ac:cxnSpMkLst>
        </pc:cxnChg>
        <pc:cxnChg chg="add del mod">
          <ac:chgData name="Srivastava, Divyansh" userId="4f46b25c-47e1-4546-aed9-f810afc2aceb" providerId="ADAL" clId="{8F0318A2-5DAC-4E37-9BA7-0D9EB6CDC61E}" dt="2020-11-23T09:31:18.312" v="5845" actId="478"/>
          <ac:cxnSpMkLst>
            <pc:docMk/>
            <pc:sldMk cId="2468969202" sldId="296"/>
            <ac:cxnSpMk id="20" creationId="{C3CCC58C-CB5B-49B9-8340-83F14CC3B212}"/>
          </ac:cxnSpMkLst>
        </pc:cxnChg>
        <pc:cxnChg chg="add del mod">
          <ac:chgData name="Srivastava, Divyansh" userId="4f46b25c-47e1-4546-aed9-f810afc2aceb" providerId="ADAL" clId="{8F0318A2-5DAC-4E37-9BA7-0D9EB6CDC61E}" dt="2020-11-23T09:31:36.349" v="5850" actId="478"/>
          <ac:cxnSpMkLst>
            <pc:docMk/>
            <pc:sldMk cId="2468969202" sldId="296"/>
            <ac:cxnSpMk id="22" creationId="{20AF8A66-0CB1-4C73-A4EC-F77EC1C5928B}"/>
          </ac:cxnSpMkLst>
        </pc:cxnChg>
        <pc:cxnChg chg="add del mod">
          <ac:chgData name="Srivastava, Divyansh" userId="4f46b25c-47e1-4546-aed9-f810afc2aceb" providerId="ADAL" clId="{8F0318A2-5DAC-4E37-9BA7-0D9EB6CDC61E}" dt="2020-11-23T09:31:54.833" v="5855" actId="478"/>
          <ac:cxnSpMkLst>
            <pc:docMk/>
            <pc:sldMk cId="2468969202" sldId="296"/>
            <ac:cxnSpMk id="23" creationId="{264F1563-274A-4719-A64F-FBB9911482B5}"/>
          </ac:cxnSpMkLst>
        </pc:cxnChg>
        <pc:cxnChg chg="add mod">
          <ac:chgData name="Srivastava, Divyansh" userId="4f46b25c-47e1-4546-aed9-f810afc2aceb" providerId="ADAL" clId="{8F0318A2-5DAC-4E37-9BA7-0D9EB6CDC61E}" dt="2020-11-23T09:31:29.654" v="5848" actId="14100"/>
          <ac:cxnSpMkLst>
            <pc:docMk/>
            <pc:sldMk cId="2468969202" sldId="296"/>
            <ac:cxnSpMk id="26" creationId="{601F84DC-783B-4A52-BC99-832A3107A7B7}"/>
          </ac:cxnSpMkLst>
        </pc:cxnChg>
        <pc:cxnChg chg="add mod">
          <ac:chgData name="Srivastava, Divyansh" userId="4f46b25c-47e1-4546-aed9-f810afc2aceb" providerId="ADAL" clId="{8F0318A2-5DAC-4E37-9BA7-0D9EB6CDC61E}" dt="2020-11-23T09:31:46.264" v="5853" actId="14100"/>
          <ac:cxnSpMkLst>
            <pc:docMk/>
            <pc:sldMk cId="2468969202" sldId="296"/>
            <ac:cxnSpMk id="28" creationId="{9EB29293-D51C-4326-A85E-7861F8DBE776}"/>
          </ac:cxnSpMkLst>
        </pc:cxnChg>
        <pc:cxnChg chg="add mod">
          <ac:chgData name="Srivastava, Divyansh" userId="4f46b25c-47e1-4546-aed9-f810afc2aceb" providerId="ADAL" clId="{8F0318A2-5DAC-4E37-9BA7-0D9EB6CDC61E}" dt="2020-11-23T09:32:06.376" v="5858" actId="14100"/>
          <ac:cxnSpMkLst>
            <pc:docMk/>
            <pc:sldMk cId="2468969202" sldId="296"/>
            <ac:cxnSpMk id="30" creationId="{AA296695-EA36-4B3F-9F64-2B279757F5FF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4:20.939" v="6704" actId="14100"/>
        <pc:sldMkLst>
          <pc:docMk/>
          <pc:sldMk cId="1538556512" sldId="297"/>
        </pc:sldMkLst>
        <pc:spChg chg="mod">
          <ac:chgData name="Srivastava, Divyansh" userId="4f46b25c-47e1-4546-aed9-f810afc2aceb" providerId="ADAL" clId="{8F0318A2-5DAC-4E37-9BA7-0D9EB6CDC61E}" dt="2020-11-23T14:14:05.291" v="6701" actId="2711"/>
          <ac:spMkLst>
            <pc:docMk/>
            <pc:sldMk cId="1538556512" sldId="297"/>
            <ac:spMk id="8" creationId="{63020788-1F70-49E5-9F91-A34590D267D8}"/>
          </ac:spMkLst>
        </pc:spChg>
        <pc:spChg chg="del mod">
          <ac:chgData name="Srivastava, Divyansh" userId="4f46b25c-47e1-4546-aed9-f810afc2aceb" providerId="ADAL" clId="{8F0318A2-5DAC-4E37-9BA7-0D9EB6CDC61E}" dt="2020-11-23T05:47:59.099" v="3833" actId="478"/>
          <ac:spMkLst>
            <pc:docMk/>
            <pc:sldMk cId="1538556512" sldId="297"/>
            <ac:spMk id="14" creationId="{298D81C7-3FDF-4E8A-9B00-2EF8374B3670}"/>
          </ac:spMkLst>
        </pc:spChg>
        <pc:spChg chg="mod">
          <ac:chgData name="Srivastava, Divyansh" userId="4f46b25c-47e1-4546-aed9-f810afc2aceb" providerId="ADAL" clId="{8F0318A2-5DAC-4E37-9BA7-0D9EB6CDC61E}" dt="2020-11-23T14:14:10.336" v="6702" actId="2711"/>
          <ac:spMkLst>
            <pc:docMk/>
            <pc:sldMk cId="1538556512" sldId="297"/>
            <ac:spMk id="17" creationId="{00000000-0000-0000-0000-000000000000}"/>
          </ac:spMkLst>
        </pc:spChg>
        <pc:spChg chg="del mod">
          <ac:chgData name="Srivastava, Divyansh" userId="4f46b25c-47e1-4546-aed9-f810afc2aceb" providerId="ADAL" clId="{8F0318A2-5DAC-4E37-9BA7-0D9EB6CDC61E}" dt="2020-11-23T05:48:05.777" v="3836" actId="478"/>
          <ac:spMkLst>
            <pc:docMk/>
            <pc:sldMk cId="1538556512" sldId="297"/>
            <ac:spMk id="24" creationId="{37D0D2E9-7D43-4629-A180-55DD4542B0F2}"/>
          </ac:spMkLst>
        </pc:spChg>
        <pc:spChg chg="mod">
          <ac:chgData name="Srivastava, Divyansh" userId="4f46b25c-47e1-4546-aed9-f810afc2aceb" providerId="ADAL" clId="{8F0318A2-5DAC-4E37-9BA7-0D9EB6CDC61E}" dt="2020-11-23T14:14:20.939" v="6704" actId="14100"/>
          <ac:spMkLst>
            <pc:docMk/>
            <pc:sldMk cId="1538556512" sldId="297"/>
            <ac:spMk id="25" creationId="{E5FDBCF0-44F9-4862-8CC3-30A1D8E6D00F}"/>
          </ac:spMkLst>
        </pc:spChg>
        <pc:picChg chg="add mod">
          <ac:chgData name="Srivastava, Divyansh" userId="4f46b25c-47e1-4546-aed9-f810afc2aceb" providerId="ADAL" clId="{8F0318A2-5DAC-4E37-9BA7-0D9EB6CDC61E}" dt="2020-11-23T05:45:59.839" v="3752" actId="1076"/>
          <ac:picMkLst>
            <pc:docMk/>
            <pc:sldMk cId="1538556512" sldId="297"/>
            <ac:picMk id="5" creationId="{3D079377-A3DD-4877-B260-912EB0427330}"/>
          </ac:picMkLst>
        </pc:picChg>
        <pc:picChg chg="del">
          <ac:chgData name="Srivastava, Divyansh" userId="4f46b25c-47e1-4546-aed9-f810afc2aceb" providerId="ADAL" clId="{8F0318A2-5DAC-4E37-9BA7-0D9EB6CDC61E}" dt="2020-11-23T05:45:22.893" v="3744" actId="478"/>
          <ac:picMkLst>
            <pc:docMk/>
            <pc:sldMk cId="1538556512" sldId="297"/>
            <ac:picMk id="13" creationId="{B05F5106-EAB9-4483-A365-B093F49AE43D}"/>
          </ac:picMkLst>
        </pc:picChg>
        <pc:cxnChg chg="add del mod">
          <ac:chgData name="Srivastava, Divyansh" userId="4f46b25c-47e1-4546-aed9-f810afc2aceb" providerId="ADAL" clId="{8F0318A2-5DAC-4E37-9BA7-0D9EB6CDC61E}" dt="2020-11-23T09:32:19.534" v="5860" actId="478"/>
          <ac:cxnSpMkLst>
            <pc:docMk/>
            <pc:sldMk cId="1538556512" sldId="297"/>
            <ac:cxnSpMk id="7" creationId="{4F8FF0DD-1F4B-4151-93DF-94D6AC167AA1}"/>
          </ac:cxnSpMkLst>
        </pc:cxnChg>
        <pc:cxnChg chg="add del mod">
          <ac:chgData name="Srivastava, Divyansh" userId="4f46b25c-47e1-4546-aed9-f810afc2aceb" providerId="ADAL" clId="{8F0318A2-5DAC-4E37-9BA7-0D9EB6CDC61E}" dt="2020-11-23T05:47:04.026" v="3760" actId="11529"/>
          <ac:cxnSpMkLst>
            <pc:docMk/>
            <pc:sldMk cId="1538556512" sldId="297"/>
            <ac:cxnSpMk id="15" creationId="{D5213FE7-1FCD-4513-B565-91B9422709E5}"/>
          </ac:cxnSpMkLst>
        </pc:cxnChg>
        <pc:cxnChg chg="add del mod">
          <ac:chgData name="Srivastava, Divyansh" userId="4f46b25c-47e1-4546-aed9-f810afc2aceb" providerId="ADAL" clId="{8F0318A2-5DAC-4E37-9BA7-0D9EB6CDC61E}" dt="2020-11-23T05:47:36.997" v="3770" actId="11529"/>
          <ac:cxnSpMkLst>
            <pc:docMk/>
            <pc:sldMk cId="1538556512" sldId="297"/>
            <ac:cxnSpMk id="19" creationId="{DFB2A862-1897-46CA-A632-C32436459F23}"/>
          </ac:cxnSpMkLst>
        </pc:cxnChg>
        <pc:cxnChg chg="del">
          <ac:chgData name="Srivastava, Divyansh" userId="4f46b25c-47e1-4546-aed9-f810afc2aceb" providerId="ADAL" clId="{8F0318A2-5DAC-4E37-9BA7-0D9EB6CDC61E}" dt="2020-11-23T05:45:28.338" v="3745" actId="478"/>
          <ac:cxnSpMkLst>
            <pc:docMk/>
            <pc:sldMk cId="1538556512" sldId="297"/>
            <ac:cxnSpMk id="20" creationId="{C3CCC58C-CB5B-49B9-8340-83F14CC3B212}"/>
          </ac:cxnSpMkLst>
        </pc:cxnChg>
        <pc:cxnChg chg="del">
          <ac:chgData name="Srivastava, Divyansh" userId="4f46b25c-47e1-4546-aed9-f810afc2aceb" providerId="ADAL" clId="{8F0318A2-5DAC-4E37-9BA7-0D9EB6CDC61E}" dt="2020-11-23T05:45:30.351" v="3746" actId="478"/>
          <ac:cxnSpMkLst>
            <pc:docMk/>
            <pc:sldMk cId="1538556512" sldId="297"/>
            <ac:cxnSpMk id="22" creationId="{20AF8A66-0CB1-4C73-A4EC-F77EC1C5928B}"/>
          </ac:cxnSpMkLst>
        </pc:cxnChg>
        <pc:cxnChg chg="del">
          <ac:chgData name="Srivastava, Divyansh" userId="4f46b25c-47e1-4546-aed9-f810afc2aceb" providerId="ADAL" clId="{8F0318A2-5DAC-4E37-9BA7-0D9EB6CDC61E}" dt="2020-11-23T05:45:32.454" v="3747" actId="478"/>
          <ac:cxnSpMkLst>
            <pc:docMk/>
            <pc:sldMk cId="1538556512" sldId="297"/>
            <ac:cxnSpMk id="23" creationId="{264F1563-274A-4719-A64F-FBB9911482B5}"/>
          </ac:cxnSpMkLst>
        </pc:cxnChg>
        <pc:cxnChg chg="add del mod">
          <ac:chgData name="Srivastava, Divyansh" userId="4f46b25c-47e1-4546-aed9-f810afc2aceb" providerId="ADAL" clId="{8F0318A2-5DAC-4E37-9BA7-0D9EB6CDC61E}" dt="2020-11-23T05:47:35.043" v="3768"/>
          <ac:cxnSpMkLst>
            <pc:docMk/>
            <pc:sldMk cId="1538556512" sldId="297"/>
            <ac:cxnSpMk id="26" creationId="{9C74A9A0-F5EE-4D64-B4B7-101F892199B9}"/>
          </ac:cxnSpMkLst>
        </pc:cxnChg>
        <pc:cxnChg chg="add mod">
          <ac:chgData name="Srivastava, Divyansh" userId="4f46b25c-47e1-4546-aed9-f810afc2aceb" providerId="ADAL" clId="{8F0318A2-5DAC-4E37-9BA7-0D9EB6CDC61E}" dt="2020-11-23T09:32:29.976" v="5863" actId="14100"/>
          <ac:cxnSpMkLst>
            <pc:docMk/>
            <pc:sldMk cId="1538556512" sldId="297"/>
            <ac:cxnSpMk id="28" creationId="{F904BD9E-FAC9-4791-80F5-4ED1F31973B0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6:01:25.392" v="6784" actId="255"/>
        <pc:sldMkLst>
          <pc:docMk/>
          <pc:sldMk cId="721436477" sldId="298"/>
        </pc:sldMkLst>
        <pc:spChg chg="mod">
          <ac:chgData name="Srivastava, Divyansh" userId="4f46b25c-47e1-4546-aed9-f810afc2aceb" providerId="ADAL" clId="{8F0318A2-5DAC-4E37-9BA7-0D9EB6CDC61E}" dt="2020-11-23T14:14:53.746" v="6712" actId="2711"/>
          <ac:spMkLst>
            <pc:docMk/>
            <pc:sldMk cId="721436477" sldId="298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8F0318A2-5DAC-4E37-9BA7-0D9EB6CDC61E}" dt="2020-11-23T16:01:25.392" v="6784" actId="255"/>
          <ac:spMkLst>
            <pc:docMk/>
            <pc:sldMk cId="721436477" sldId="298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8F0318A2-5DAC-4E37-9BA7-0D9EB6CDC61E}" dt="2020-11-23T14:16:15.758" v="6724" actId="255"/>
          <ac:spMkLst>
            <pc:docMk/>
            <pc:sldMk cId="721436477" sldId="298"/>
            <ac:spMk id="21" creationId="{803C8CAA-9666-4507-8C50-FB21A6DB007A}"/>
          </ac:spMkLst>
        </pc:spChg>
        <pc:spChg chg="add mod">
          <ac:chgData name="Srivastava, Divyansh" userId="4f46b25c-47e1-4546-aed9-f810afc2aceb" providerId="ADAL" clId="{8F0318A2-5DAC-4E37-9BA7-0D9EB6CDC61E}" dt="2020-11-23T14:16:10.537" v="6723" actId="255"/>
          <ac:spMkLst>
            <pc:docMk/>
            <pc:sldMk cId="721436477" sldId="298"/>
            <ac:spMk id="22" creationId="{02F5764B-9BED-4C29-B2FB-F1DF20621785}"/>
          </ac:spMkLst>
        </pc:spChg>
        <pc:spChg chg="add mod">
          <ac:chgData name="Srivastava, Divyansh" userId="4f46b25c-47e1-4546-aed9-f810afc2aceb" providerId="ADAL" clId="{8F0318A2-5DAC-4E37-9BA7-0D9EB6CDC61E}" dt="2020-11-23T14:16:05.306" v="6722" actId="255"/>
          <ac:spMkLst>
            <pc:docMk/>
            <pc:sldMk cId="721436477" sldId="298"/>
            <ac:spMk id="23" creationId="{0D8AE73F-D1E3-4E97-A56F-F847462256F6}"/>
          </ac:spMkLst>
        </pc:spChg>
        <pc:spChg chg="mod">
          <ac:chgData name="Srivastava, Divyansh" userId="4f46b25c-47e1-4546-aed9-f810afc2aceb" providerId="ADAL" clId="{8F0318A2-5DAC-4E37-9BA7-0D9EB6CDC61E}" dt="2020-11-23T14:16:21.756" v="6725" actId="255"/>
          <ac:spMkLst>
            <pc:docMk/>
            <pc:sldMk cId="721436477" sldId="298"/>
            <ac:spMk id="25" creationId="{E5FDBCF0-44F9-4862-8CC3-30A1D8E6D00F}"/>
          </ac:spMkLst>
        </pc:spChg>
        <pc:picChg chg="del">
          <ac:chgData name="Srivastava, Divyansh" userId="4f46b25c-47e1-4546-aed9-f810afc2aceb" providerId="ADAL" clId="{8F0318A2-5DAC-4E37-9BA7-0D9EB6CDC61E}" dt="2020-11-23T05:50:02.450" v="4023" actId="478"/>
          <ac:picMkLst>
            <pc:docMk/>
            <pc:sldMk cId="721436477" sldId="298"/>
            <ac:picMk id="5" creationId="{3D079377-A3DD-4877-B260-912EB0427330}"/>
          </ac:picMkLst>
        </pc:picChg>
        <pc:picChg chg="add mod">
          <ac:chgData name="Srivastava, Divyansh" userId="4f46b25c-47e1-4546-aed9-f810afc2aceb" providerId="ADAL" clId="{8F0318A2-5DAC-4E37-9BA7-0D9EB6CDC61E}" dt="2020-11-23T05:51:46.672" v="4043" actId="14100"/>
          <ac:picMkLst>
            <pc:docMk/>
            <pc:sldMk cId="721436477" sldId="298"/>
            <ac:picMk id="6" creationId="{B5D4C7DA-276C-44F7-A82E-27A5C43A03E7}"/>
          </ac:picMkLst>
        </pc:picChg>
        <pc:cxnChg chg="del">
          <ac:chgData name="Srivastava, Divyansh" userId="4f46b25c-47e1-4546-aed9-f810afc2aceb" providerId="ADAL" clId="{8F0318A2-5DAC-4E37-9BA7-0D9EB6CDC61E}" dt="2020-11-23T05:50:11.627" v="4036" actId="478"/>
          <ac:cxnSpMkLst>
            <pc:docMk/>
            <pc:sldMk cId="721436477" sldId="298"/>
            <ac:cxnSpMk id="7" creationId="{4F8FF0DD-1F4B-4151-93DF-94D6AC167AA1}"/>
          </ac:cxnSpMkLst>
        </pc:cxnChg>
        <pc:cxnChg chg="add del mod">
          <ac:chgData name="Srivastava, Divyansh" userId="4f46b25c-47e1-4546-aed9-f810afc2aceb" providerId="ADAL" clId="{8F0318A2-5DAC-4E37-9BA7-0D9EB6CDC61E}" dt="2020-11-23T09:32:43.313" v="5865" actId="478"/>
          <ac:cxnSpMkLst>
            <pc:docMk/>
            <pc:sldMk cId="721436477" sldId="298"/>
            <ac:cxnSpMk id="10" creationId="{BE69C376-BF12-48A7-BA18-96D7B399A594}"/>
          </ac:cxnSpMkLst>
        </pc:cxnChg>
        <pc:cxnChg chg="add del mod">
          <ac:chgData name="Srivastava, Divyansh" userId="4f46b25c-47e1-4546-aed9-f810afc2aceb" providerId="ADAL" clId="{8F0318A2-5DAC-4E37-9BA7-0D9EB6CDC61E}" dt="2020-11-23T09:33:26.896" v="5877" actId="478"/>
          <ac:cxnSpMkLst>
            <pc:docMk/>
            <pc:sldMk cId="721436477" sldId="298"/>
            <ac:cxnSpMk id="15" creationId="{3A28F295-D017-4E8B-80D6-1F5926055ABE}"/>
          </ac:cxnSpMkLst>
        </pc:cxnChg>
        <pc:cxnChg chg="add del mod">
          <ac:chgData name="Srivastava, Divyansh" userId="4f46b25c-47e1-4546-aed9-f810afc2aceb" providerId="ADAL" clId="{8F0318A2-5DAC-4E37-9BA7-0D9EB6CDC61E}" dt="2020-11-23T09:33:38.864" v="5880" actId="478"/>
          <ac:cxnSpMkLst>
            <pc:docMk/>
            <pc:sldMk cId="721436477" sldId="298"/>
            <ac:cxnSpMk id="18" creationId="{9F6AF283-CFB1-40BE-8A00-5F078F400856}"/>
          </ac:cxnSpMkLst>
        </pc:cxnChg>
        <pc:cxnChg chg="add del mod">
          <ac:chgData name="Srivastava, Divyansh" userId="4f46b25c-47e1-4546-aed9-f810afc2aceb" providerId="ADAL" clId="{8F0318A2-5DAC-4E37-9BA7-0D9EB6CDC61E}" dt="2020-11-23T09:33:48.484" v="5883" actId="478"/>
          <ac:cxnSpMkLst>
            <pc:docMk/>
            <pc:sldMk cId="721436477" sldId="298"/>
            <ac:cxnSpMk id="19" creationId="{EEEFCC0C-9029-49D6-99C7-F4050C650BBE}"/>
          </ac:cxnSpMkLst>
        </pc:cxnChg>
        <pc:cxnChg chg="add mod">
          <ac:chgData name="Srivastava, Divyansh" userId="4f46b25c-47e1-4546-aed9-f810afc2aceb" providerId="ADAL" clId="{8F0318A2-5DAC-4E37-9BA7-0D9EB6CDC61E}" dt="2020-11-23T09:34:16.198" v="5888" actId="14100"/>
          <ac:cxnSpMkLst>
            <pc:docMk/>
            <pc:sldMk cId="721436477" sldId="298"/>
            <ac:cxnSpMk id="26" creationId="{937BDAA7-6976-49EA-A495-439DE6F92FA0}"/>
          </ac:cxnSpMkLst>
        </pc:cxnChg>
        <pc:cxnChg chg="add mod">
          <ac:chgData name="Srivastava, Divyansh" userId="4f46b25c-47e1-4546-aed9-f810afc2aceb" providerId="ADAL" clId="{8F0318A2-5DAC-4E37-9BA7-0D9EB6CDC61E}" dt="2020-11-23T14:15:41.970" v="6718" actId="14100"/>
          <ac:cxnSpMkLst>
            <pc:docMk/>
            <pc:sldMk cId="721436477" sldId="298"/>
            <ac:cxnSpMk id="30" creationId="{CC365F54-ADD0-4456-A0C4-A3BC8A2D83A7}"/>
          </ac:cxnSpMkLst>
        </pc:cxnChg>
        <pc:cxnChg chg="add mod">
          <ac:chgData name="Srivastava, Divyansh" userId="4f46b25c-47e1-4546-aed9-f810afc2aceb" providerId="ADAL" clId="{8F0318A2-5DAC-4E37-9BA7-0D9EB6CDC61E}" dt="2020-11-23T14:15:52.276" v="6720" actId="14100"/>
          <ac:cxnSpMkLst>
            <pc:docMk/>
            <pc:sldMk cId="721436477" sldId="298"/>
            <ac:cxnSpMk id="31" creationId="{1C484002-C7EC-4E1C-904E-592622235621}"/>
          </ac:cxnSpMkLst>
        </pc:cxnChg>
        <pc:cxnChg chg="add mod">
          <ac:chgData name="Srivastava, Divyansh" userId="4f46b25c-47e1-4546-aed9-f810afc2aceb" providerId="ADAL" clId="{8F0318A2-5DAC-4E37-9BA7-0D9EB6CDC61E}" dt="2020-11-23T09:33:57.333" v="5886" actId="14100"/>
          <ac:cxnSpMkLst>
            <pc:docMk/>
            <pc:sldMk cId="721436477" sldId="298"/>
            <ac:cxnSpMk id="32" creationId="{7D599C01-0EAC-4CC6-9C80-07494F2E8A97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6:01:19.575" v="6783" actId="255"/>
        <pc:sldMkLst>
          <pc:docMk/>
          <pc:sldMk cId="573436503" sldId="299"/>
        </pc:sldMkLst>
        <pc:spChg chg="mod">
          <ac:chgData name="Srivastava, Divyansh" userId="4f46b25c-47e1-4546-aed9-f810afc2aceb" providerId="ADAL" clId="{8F0318A2-5DAC-4E37-9BA7-0D9EB6CDC61E}" dt="2020-11-23T14:17:07.104" v="6734" actId="20577"/>
          <ac:spMkLst>
            <pc:docMk/>
            <pc:sldMk cId="573436503" sldId="299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8F0318A2-5DAC-4E37-9BA7-0D9EB6CDC61E}" dt="2020-11-23T16:01:19.575" v="6783" actId="255"/>
          <ac:spMkLst>
            <pc:docMk/>
            <pc:sldMk cId="573436503" sldId="299"/>
            <ac:spMk id="17" creationId="{00000000-0000-0000-0000-000000000000}"/>
          </ac:spMkLst>
        </pc:spChg>
        <pc:spChg chg="del">
          <ac:chgData name="Srivastava, Divyansh" userId="4f46b25c-47e1-4546-aed9-f810afc2aceb" providerId="ADAL" clId="{8F0318A2-5DAC-4E37-9BA7-0D9EB6CDC61E}" dt="2020-11-23T06:05:57.705" v="4618" actId="478"/>
          <ac:spMkLst>
            <pc:docMk/>
            <pc:sldMk cId="573436503" sldId="299"/>
            <ac:spMk id="21" creationId="{803C8CAA-9666-4507-8C50-FB21A6DB007A}"/>
          </ac:spMkLst>
        </pc:spChg>
        <pc:spChg chg="del mod">
          <ac:chgData name="Srivastava, Divyansh" userId="4f46b25c-47e1-4546-aed9-f810afc2aceb" providerId="ADAL" clId="{8F0318A2-5DAC-4E37-9BA7-0D9EB6CDC61E}" dt="2020-11-23T06:05:54.153" v="4617" actId="478"/>
          <ac:spMkLst>
            <pc:docMk/>
            <pc:sldMk cId="573436503" sldId="299"/>
            <ac:spMk id="22" creationId="{02F5764B-9BED-4C29-B2FB-F1DF20621785}"/>
          </ac:spMkLst>
        </pc:spChg>
        <pc:spChg chg="mod">
          <ac:chgData name="Srivastava, Divyansh" userId="4f46b25c-47e1-4546-aed9-f810afc2aceb" providerId="ADAL" clId="{8F0318A2-5DAC-4E37-9BA7-0D9EB6CDC61E}" dt="2020-11-23T14:17:44.044" v="6743" actId="2711"/>
          <ac:spMkLst>
            <pc:docMk/>
            <pc:sldMk cId="573436503" sldId="299"/>
            <ac:spMk id="23" creationId="{0D8AE73F-D1E3-4E97-A56F-F847462256F6}"/>
          </ac:spMkLst>
        </pc:spChg>
        <pc:spChg chg="del">
          <ac:chgData name="Srivastava, Divyansh" userId="4f46b25c-47e1-4546-aed9-f810afc2aceb" providerId="ADAL" clId="{8F0318A2-5DAC-4E37-9BA7-0D9EB6CDC61E}" dt="2020-11-23T06:06:02.293" v="4619" actId="478"/>
          <ac:spMkLst>
            <pc:docMk/>
            <pc:sldMk cId="573436503" sldId="299"/>
            <ac:spMk id="25" creationId="{E5FDBCF0-44F9-4862-8CC3-30A1D8E6D00F}"/>
          </ac:spMkLst>
        </pc:spChg>
        <pc:picChg chg="add mod">
          <ac:chgData name="Srivastava, Divyansh" userId="4f46b25c-47e1-4546-aed9-f810afc2aceb" providerId="ADAL" clId="{8F0318A2-5DAC-4E37-9BA7-0D9EB6CDC61E}" dt="2020-11-23T14:17:14.730" v="6735" actId="1076"/>
          <ac:picMkLst>
            <pc:docMk/>
            <pc:sldMk cId="573436503" sldId="299"/>
            <ac:picMk id="5" creationId="{0112D489-FF2C-4E2E-B7B4-DB4565BFBBE4}"/>
          </ac:picMkLst>
        </pc:picChg>
        <pc:picChg chg="del">
          <ac:chgData name="Srivastava, Divyansh" userId="4f46b25c-47e1-4546-aed9-f810afc2aceb" providerId="ADAL" clId="{8F0318A2-5DAC-4E37-9BA7-0D9EB6CDC61E}" dt="2020-11-23T06:01:38.936" v="4331" actId="478"/>
          <ac:picMkLst>
            <pc:docMk/>
            <pc:sldMk cId="573436503" sldId="299"/>
            <ac:picMk id="6" creationId="{B5D4C7DA-276C-44F7-A82E-27A5C43A03E7}"/>
          </ac:picMkLst>
        </pc:picChg>
        <pc:cxnChg chg="add del mod">
          <ac:chgData name="Srivastava, Divyansh" userId="4f46b25c-47e1-4546-aed9-f810afc2aceb" providerId="ADAL" clId="{8F0318A2-5DAC-4E37-9BA7-0D9EB6CDC61E}" dt="2020-11-23T09:34:27.808" v="5891" actId="478"/>
          <ac:cxnSpMkLst>
            <pc:docMk/>
            <pc:sldMk cId="573436503" sldId="299"/>
            <ac:cxnSpMk id="9" creationId="{F12D1709-0E90-4425-AA49-CEF0128914A2}"/>
          </ac:cxnSpMkLst>
        </pc:cxnChg>
        <pc:cxnChg chg="del mod">
          <ac:chgData name="Srivastava, Divyansh" userId="4f46b25c-47e1-4546-aed9-f810afc2aceb" providerId="ADAL" clId="{8F0318A2-5DAC-4E37-9BA7-0D9EB6CDC61E}" dt="2020-11-23T06:03:44.064" v="4480" actId="478"/>
          <ac:cxnSpMkLst>
            <pc:docMk/>
            <pc:sldMk cId="573436503" sldId="299"/>
            <ac:cxnSpMk id="10" creationId="{BE69C376-BF12-48A7-BA18-96D7B399A594}"/>
          </ac:cxnSpMkLst>
        </pc:cxnChg>
        <pc:cxnChg chg="del">
          <ac:chgData name="Srivastava, Divyansh" userId="4f46b25c-47e1-4546-aed9-f810afc2aceb" providerId="ADAL" clId="{8F0318A2-5DAC-4E37-9BA7-0D9EB6CDC61E}" dt="2020-11-23T06:03:41.966" v="4479" actId="478"/>
          <ac:cxnSpMkLst>
            <pc:docMk/>
            <pc:sldMk cId="573436503" sldId="299"/>
            <ac:cxnSpMk id="15" creationId="{3A28F295-D017-4E8B-80D6-1F5926055ABE}"/>
          </ac:cxnSpMkLst>
        </pc:cxnChg>
        <pc:cxnChg chg="del">
          <ac:chgData name="Srivastava, Divyansh" userId="4f46b25c-47e1-4546-aed9-f810afc2aceb" providerId="ADAL" clId="{8F0318A2-5DAC-4E37-9BA7-0D9EB6CDC61E}" dt="2020-11-23T06:03:39.715" v="4478" actId="478"/>
          <ac:cxnSpMkLst>
            <pc:docMk/>
            <pc:sldMk cId="573436503" sldId="299"/>
            <ac:cxnSpMk id="18" creationId="{9F6AF283-CFB1-40BE-8A00-5F078F400856}"/>
          </ac:cxnSpMkLst>
        </pc:cxnChg>
        <pc:cxnChg chg="del">
          <ac:chgData name="Srivastava, Divyansh" userId="4f46b25c-47e1-4546-aed9-f810afc2aceb" providerId="ADAL" clId="{8F0318A2-5DAC-4E37-9BA7-0D9EB6CDC61E}" dt="2020-11-23T06:03:37.515" v="4477" actId="478"/>
          <ac:cxnSpMkLst>
            <pc:docMk/>
            <pc:sldMk cId="573436503" sldId="299"/>
            <ac:cxnSpMk id="19" creationId="{EEEFCC0C-9029-49D6-99C7-F4050C650BBE}"/>
          </ac:cxnSpMkLst>
        </pc:cxnChg>
        <pc:cxnChg chg="add mod">
          <ac:chgData name="Srivastava, Divyansh" userId="4f46b25c-47e1-4546-aed9-f810afc2aceb" providerId="ADAL" clId="{8F0318A2-5DAC-4E37-9BA7-0D9EB6CDC61E}" dt="2020-11-23T14:17:18.335" v="6736" actId="1076"/>
          <ac:cxnSpMkLst>
            <pc:docMk/>
            <pc:sldMk cId="573436503" sldId="299"/>
            <ac:cxnSpMk id="24" creationId="{AAA18ABD-1A19-44C5-A0D1-5600784BD6C4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8:33.517" v="6757" actId="2711"/>
        <pc:sldMkLst>
          <pc:docMk/>
          <pc:sldMk cId="501197624" sldId="300"/>
        </pc:sldMkLst>
        <pc:spChg chg="mod">
          <ac:chgData name="Srivastava, Divyansh" userId="4f46b25c-47e1-4546-aed9-f810afc2aceb" providerId="ADAL" clId="{8F0318A2-5DAC-4E37-9BA7-0D9EB6CDC61E}" dt="2020-11-23T14:18:28.923" v="6756" actId="2711"/>
          <ac:spMkLst>
            <pc:docMk/>
            <pc:sldMk cId="501197624" sldId="300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8F0318A2-5DAC-4E37-9BA7-0D9EB6CDC61E}" dt="2020-11-23T14:18:23.465" v="6755" actId="14100"/>
          <ac:spMkLst>
            <pc:docMk/>
            <pc:sldMk cId="501197624" sldId="300"/>
            <ac:spMk id="14" creationId="{C048ED1E-72E8-4C73-A283-526313729959}"/>
          </ac:spMkLst>
        </pc:spChg>
        <pc:spChg chg="mod">
          <ac:chgData name="Srivastava, Divyansh" userId="4f46b25c-47e1-4546-aed9-f810afc2aceb" providerId="ADAL" clId="{8F0318A2-5DAC-4E37-9BA7-0D9EB6CDC61E}" dt="2020-11-23T14:18:33.517" v="6757" actId="2711"/>
          <ac:spMkLst>
            <pc:docMk/>
            <pc:sldMk cId="501197624" sldId="300"/>
            <ac:spMk id="17" creationId="{00000000-0000-0000-0000-000000000000}"/>
          </ac:spMkLst>
        </pc:spChg>
        <pc:spChg chg="del mod">
          <ac:chgData name="Srivastava, Divyansh" userId="4f46b25c-47e1-4546-aed9-f810afc2aceb" providerId="ADAL" clId="{8F0318A2-5DAC-4E37-9BA7-0D9EB6CDC61E}" dt="2020-11-23T06:08:58.046" v="4714" actId="478"/>
          <ac:spMkLst>
            <pc:docMk/>
            <pc:sldMk cId="501197624" sldId="300"/>
            <ac:spMk id="23" creationId="{0D8AE73F-D1E3-4E97-A56F-F847462256F6}"/>
          </ac:spMkLst>
        </pc:spChg>
        <pc:picChg chg="del">
          <ac:chgData name="Srivastava, Divyansh" userId="4f46b25c-47e1-4546-aed9-f810afc2aceb" providerId="ADAL" clId="{8F0318A2-5DAC-4E37-9BA7-0D9EB6CDC61E}" dt="2020-11-23T06:07:49.442" v="4702" actId="478"/>
          <ac:picMkLst>
            <pc:docMk/>
            <pc:sldMk cId="501197624" sldId="300"/>
            <ac:picMk id="5" creationId="{0112D489-FF2C-4E2E-B7B4-DB4565BFBBE4}"/>
          </ac:picMkLst>
        </pc:picChg>
        <pc:picChg chg="add del mod">
          <ac:chgData name="Srivastava, Divyansh" userId="4f46b25c-47e1-4546-aed9-f810afc2aceb" providerId="ADAL" clId="{8F0318A2-5DAC-4E37-9BA7-0D9EB6CDC61E}" dt="2020-11-23T06:08:05.326" v="4704" actId="478"/>
          <ac:picMkLst>
            <pc:docMk/>
            <pc:sldMk cId="501197624" sldId="300"/>
            <ac:picMk id="6" creationId="{D1FDC9CC-6A7D-4BF9-B5E9-D7BF483A49AF}"/>
          </ac:picMkLst>
        </pc:picChg>
        <pc:picChg chg="add mod">
          <ac:chgData name="Srivastava, Divyansh" userId="4f46b25c-47e1-4546-aed9-f810afc2aceb" providerId="ADAL" clId="{8F0318A2-5DAC-4E37-9BA7-0D9EB6CDC61E}" dt="2020-11-23T14:18:06.963" v="6751" actId="1076"/>
          <ac:picMkLst>
            <pc:docMk/>
            <pc:sldMk cId="501197624" sldId="300"/>
            <ac:picMk id="10" creationId="{06C4C906-9E6E-4E0F-97F0-955555C75CD4}"/>
          </ac:picMkLst>
        </pc:picChg>
        <pc:cxnChg chg="del">
          <ac:chgData name="Srivastava, Divyansh" userId="4f46b25c-47e1-4546-aed9-f810afc2aceb" providerId="ADAL" clId="{8F0318A2-5DAC-4E37-9BA7-0D9EB6CDC61E}" dt="2020-11-23T06:08:34.651" v="4710" actId="478"/>
          <ac:cxnSpMkLst>
            <pc:docMk/>
            <pc:sldMk cId="501197624" sldId="300"/>
            <ac:cxnSpMk id="9" creationId="{F12D1709-0E90-4425-AA49-CEF0128914A2}"/>
          </ac:cxnSpMkLst>
        </pc:cxnChg>
        <pc:cxnChg chg="add del mod">
          <ac:chgData name="Srivastava, Divyansh" userId="4f46b25c-47e1-4546-aed9-f810afc2aceb" providerId="ADAL" clId="{8F0318A2-5DAC-4E37-9BA7-0D9EB6CDC61E}" dt="2020-11-23T09:34:55.655" v="5897" actId="478"/>
          <ac:cxnSpMkLst>
            <pc:docMk/>
            <pc:sldMk cId="501197624" sldId="300"/>
            <ac:cxnSpMk id="13" creationId="{890EB3E2-3EA2-4718-9AF4-18CFF0C48587}"/>
          </ac:cxnSpMkLst>
        </pc:cxnChg>
        <pc:cxnChg chg="add mod">
          <ac:chgData name="Srivastava, Divyansh" userId="4f46b25c-47e1-4546-aed9-f810afc2aceb" providerId="ADAL" clId="{8F0318A2-5DAC-4E37-9BA7-0D9EB6CDC61E}" dt="2020-11-23T14:18:10.932" v="6752" actId="1076"/>
          <ac:cxnSpMkLst>
            <pc:docMk/>
            <pc:sldMk cId="501197624" sldId="300"/>
            <ac:cxnSpMk id="18" creationId="{4CED9CC0-C165-4C3A-A9EE-5B6CB69BB575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9:15.398" v="6770" actId="1076"/>
        <pc:sldMkLst>
          <pc:docMk/>
          <pc:sldMk cId="810020550" sldId="301"/>
        </pc:sldMkLst>
        <pc:spChg chg="mod">
          <ac:chgData name="Srivastava, Divyansh" userId="4f46b25c-47e1-4546-aed9-f810afc2aceb" providerId="ADAL" clId="{8F0318A2-5DAC-4E37-9BA7-0D9EB6CDC61E}" dt="2020-11-23T14:18:56.948" v="6766" actId="2711"/>
          <ac:spMkLst>
            <pc:docMk/>
            <pc:sldMk cId="810020550" sldId="301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8F0318A2-5DAC-4E37-9BA7-0D9EB6CDC61E}" dt="2020-11-23T14:19:06.544" v="6768" actId="14100"/>
          <ac:spMkLst>
            <pc:docMk/>
            <pc:sldMk cId="810020550" sldId="301"/>
            <ac:spMk id="14" creationId="{C048ED1E-72E8-4C73-A283-526313729959}"/>
          </ac:spMkLst>
        </pc:spChg>
        <pc:spChg chg="mod">
          <ac:chgData name="Srivastava, Divyansh" userId="4f46b25c-47e1-4546-aed9-f810afc2aceb" providerId="ADAL" clId="{8F0318A2-5DAC-4E37-9BA7-0D9EB6CDC61E}" dt="2020-11-23T14:18:43.914" v="6758" actId="2711"/>
          <ac:spMkLst>
            <pc:docMk/>
            <pc:sldMk cId="810020550" sldId="301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8F0318A2-5DAC-4E37-9BA7-0D9EB6CDC61E}" dt="2020-11-23T14:19:15.398" v="6770" actId="1076"/>
          <ac:spMkLst>
            <pc:docMk/>
            <pc:sldMk cId="810020550" sldId="301"/>
            <ac:spMk id="21" creationId="{ABF25B39-9761-4935-84F0-2114CD4516BE}"/>
          </ac:spMkLst>
        </pc:spChg>
        <pc:picChg chg="add mod">
          <ac:chgData name="Srivastava, Divyansh" userId="4f46b25c-47e1-4546-aed9-f810afc2aceb" providerId="ADAL" clId="{8F0318A2-5DAC-4E37-9BA7-0D9EB6CDC61E}" dt="2020-11-23T06:14:30.454" v="5011" actId="14100"/>
          <ac:picMkLst>
            <pc:docMk/>
            <pc:sldMk cId="810020550" sldId="301"/>
            <ac:picMk id="5" creationId="{E78082F1-F4FB-4188-BCED-25DD106F35EB}"/>
          </ac:picMkLst>
        </pc:picChg>
        <pc:picChg chg="del">
          <ac:chgData name="Srivastava, Divyansh" userId="4f46b25c-47e1-4546-aed9-f810afc2aceb" providerId="ADAL" clId="{8F0318A2-5DAC-4E37-9BA7-0D9EB6CDC61E}" dt="2020-11-23T06:13:58.353" v="5006" actId="478"/>
          <ac:picMkLst>
            <pc:docMk/>
            <pc:sldMk cId="810020550" sldId="301"/>
            <ac:picMk id="10" creationId="{06C4C906-9E6E-4E0F-97F0-955555C75CD4}"/>
          </ac:picMkLst>
        </pc:picChg>
        <pc:cxnChg chg="add del mod">
          <ac:chgData name="Srivastava, Divyansh" userId="4f46b25c-47e1-4546-aed9-f810afc2aceb" providerId="ADAL" clId="{8F0318A2-5DAC-4E37-9BA7-0D9EB6CDC61E}" dt="2020-11-23T06:15:01.650" v="5043" actId="11529"/>
          <ac:cxnSpMkLst>
            <pc:docMk/>
            <pc:sldMk cId="810020550" sldId="301"/>
            <ac:cxnSpMk id="7" creationId="{326144AE-492C-4195-997C-FCAAD08BC063}"/>
          </ac:cxnSpMkLst>
        </pc:cxnChg>
        <pc:cxnChg chg="del">
          <ac:chgData name="Srivastava, Divyansh" userId="4f46b25c-47e1-4546-aed9-f810afc2aceb" providerId="ADAL" clId="{8F0318A2-5DAC-4E37-9BA7-0D9EB6CDC61E}" dt="2020-11-23T06:14:01.572" v="5007" actId="478"/>
          <ac:cxnSpMkLst>
            <pc:docMk/>
            <pc:sldMk cId="810020550" sldId="301"/>
            <ac:cxnSpMk id="13" creationId="{890EB3E2-3EA2-4718-9AF4-18CFF0C48587}"/>
          </ac:cxnSpMkLst>
        </pc:cxnChg>
        <pc:cxnChg chg="add del mod">
          <ac:chgData name="Srivastava, Divyansh" userId="4f46b25c-47e1-4546-aed9-f810afc2aceb" providerId="ADAL" clId="{8F0318A2-5DAC-4E37-9BA7-0D9EB6CDC61E}" dt="2020-11-23T09:35:12.329" v="5901" actId="478"/>
          <ac:cxnSpMkLst>
            <pc:docMk/>
            <pc:sldMk cId="810020550" sldId="301"/>
            <ac:cxnSpMk id="15" creationId="{84B5B081-54D1-4E55-90D6-32FC34ABCA36}"/>
          </ac:cxnSpMkLst>
        </pc:cxnChg>
        <pc:cxnChg chg="add del mod">
          <ac:chgData name="Srivastava, Divyansh" userId="4f46b25c-47e1-4546-aed9-f810afc2aceb" providerId="ADAL" clId="{8F0318A2-5DAC-4E37-9BA7-0D9EB6CDC61E}" dt="2020-11-23T09:35:27.152" v="5907" actId="478"/>
          <ac:cxnSpMkLst>
            <pc:docMk/>
            <pc:sldMk cId="810020550" sldId="301"/>
            <ac:cxnSpMk id="20" creationId="{E1229D65-B45D-461C-A020-F5737B461FE3}"/>
          </ac:cxnSpMkLst>
        </pc:cxnChg>
        <pc:cxnChg chg="add mod">
          <ac:chgData name="Srivastava, Divyansh" userId="4f46b25c-47e1-4546-aed9-f810afc2aceb" providerId="ADAL" clId="{8F0318A2-5DAC-4E37-9BA7-0D9EB6CDC61E}" dt="2020-11-23T09:35:20.914" v="5904" actId="14100"/>
          <ac:cxnSpMkLst>
            <pc:docMk/>
            <pc:sldMk cId="810020550" sldId="301"/>
            <ac:cxnSpMk id="22" creationId="{6358CBAE-01A8-4256-97FE-A831EBD03789}"/>
          </ac:cxnSpMkLst>
        </pc:cxnChg>
        <pc:cxnChg chg="add mod">
          <ac:chgData name="Srivastava, Divyansh" userId="4f46b25c-47e1-4546-aed9-f810afc2aceb" providerId="ADAL" clId="{8F0318A2-5DAC-4E37-9BA7-0D9EB6CDC61E}" dt="2020-11-23T09:35:36.750" v="5910" actId="14100"/>
          <ac:cxnSpMkLst>
            <pc:docMk/>
            <pc:sldMk cId="810020550" sldId="301"/>
            <ac:cxnSpMk id="24" creationId="{EF0BAAF5-5F86-48B1-BA41-71FAFDA38F7B}"/>
          </ac:cxnSpMkLst>
        </pc:cxnChg>
      </pc:sldChg>
      <pc:sldChg chg="addSp delSp modSp add ord">
        <pc:chgData name="Srivastava, Divyansh" userId="4f46b25c-47e1-4546-aed9-f810afc2aceb" providerId="ADAL" clId="{8F0318A2-5DAC-4E37-9BA7-0D9EB6CDC61E}" dt="2020-11-23T14:20:24.237" v="6780" actId="2711"/>
        <pc:sldMkLst>
          <pc:docMk/>
          <pc:sldMk cId="1157716846" sldId="302"/>
        </pc:sldMkLst>
        <pc:spChg chg="mod">
          <ac:chgData name="Srivastava, Divyansh" userId="4f46b25c-47e1-4546-aed9-f810afc2aceb" providerId="ADAL" clId="{8F0318A2-5DAC-4E37-9BA7-0D9EB6CDC61E}" dt="2020-11-23T06:19:19.857" v="5228" actId="20577"/>
          <ac:spMkLst>
            <pc:docMk/>
            <pc:sldMk cId="1157716846" sldId="302"/>
            <ac:spMk id="8" creationId="{63020788-1F70-49E5-9F91-A34590D267D8}"/>
          </ac:spMkLst>
        </pc:spChg>
        <pc:spChg chg="del mod">
          <ac:chgData name="Srivastava, Divyansh" userId="4f46b25c-47e1-4546-aed9-f810afc2aceb" providerId="ADAL" clId="{8F0318A2-5DAC-4E37-9BA7-0D9EB6CDC61E}" dt="2020-11-23T06:18:58.717" v="5221" actId="478"/>
          <ac:spMkLst>
            <pc:docMk/>
            <pc:sldMk cId="1157716846" sldId="302"/>
            <ac:spMk id="14" creationId="{C048ED1E-72E8-4C73-A283-526313729959}"/>
          </ac:spMkLst>
        </pc:spChg>
        <pc:spChg chg="mod">
          <ac:chgData name="Srivastava, Divyansh" userId="4f46b25c-47e1-4546-aed9-f810afc2aceb" providerId="ADAL" clId="{8F0318A2-5DAC-4E37-9BA7-0D9EB6CDC61E}" dt="2020-11-23T14:20:13.845" v="6778" actId="2711"/>
          <ac:spMkLst>
            <pc:docMk/>
            <pc:sldMk cId="1157716846" sldId="302"/>
            <ac:spMk id="17" creationId="{00000000-0000-0000-0000-000000000000}"/>
          </ac:spMkLst>
        </pc:spChg>
        <pc:spChg chg="del mod">
          <ac:chgData name="Srivastava, Divyansh" userId="4f46b25c-47e1-4546-aed9-f810afc2aceb" providerId="ADAL" clId="{8F0318A2-5DAC-4E37-9BA7-0D9EB6CDC61E}" dt="2020-11-23T06:19:11.055" v="5227" actId="478"/>
          <ac:spMkLst>
            <pc:docMk/>
            <pc:sldMk cId="1157716846" sldId="302"/>
            <ac:spMk id="21" creationId="{ABF25B39-9761-4935-84F0-2114CD4516BE}"/>
          </ac:spMkLst>
        </pc:spChg>
        <pc:spChg chg="add mod">
          <ac:chgData name="Srivastava, Divyansh" userId="4f46b25c-47e1-4546-aed9-f810afc2aceb" providerId="ADAL" clId="{8F0318A2-5DAC-4E37-9BA7-0D9EB6CDC61E}" dt="2020-11-23T14:20:19.060" v="6779" actId="2711"/>
          <ac:spMkLst>
            <pc:docMk/>
            <pc:sldMk cId="1157716846" sldId="302"/>
            <ac:spMk id="24" creationId="{C665CE59-1ACC-409E-BC1A-CB6D295CC506}"/>
          </ac:spMkLst>
        </pc:spChg>
        <pc:spChg chg="add mod">
          <ac:chgData name="Srivastava, Divyansh" userId="4f46b25c-47e1-4546-aed9-f810afc2aceb" providerId="ADAL" clId="{8F0318A2-5DAC-4E37-9BA7-0D9EB6CDC61E}" dt="2020-11-23T14:20:24.237" v="6780" actId="2711"/>
          <ac:spMkLst>
            <pc:docMk/>
            <pc:sldMk cId="1157716846" sldId="302"/>
            <ac:spMk id="25" creationId="{AF7527F9-8BC9-4B93-A9B4-9B7C8634278A}"/>
          </ac:spMkLst>
        </pc:spChg>
        <pc:picChg chg="del mod">
          <ac:chgData name="Srivastava, Divyansh" userId="4f46b25c-47e1-4546-aed9-f810afc2aceb" providerId="ADAL" clId="{8F0318A2-5DAC-4E37-9BA7-0D9EB6CDC61E}" dt="2020-11-23T06:18:53.739" v="5219" actId="478"/>
          <ac:picMkLst>
            <pc:docMk/>
            <pc:sldMk cId="1157716846" sldId="302"/>
            <ac:picMk id="5" creationId="{E78082F1-F4FB-4188-BCED-25DD106F35EB}"/>
          </ac:picMkLst>
        </pc:picChg>
        <pc:picChg chg="add del mod">
          <ac:chgData name="Srivastava, Divyansh" userId="4f46b25c-47e1-4546-aed9-f810afc2aceb" providerId="ADAL" clId="{8F0318A2-5DAC-4E37-9BA7-0D9EB6CDC61E}" dt="2020-11-23T06:19:28.991" v="5230" actId="478"/>
          <ac:picMkLst>
            <pc:docMk/>
            <pc:sldMk cId="1157716846" sldId="302"/>
            <ac:picMk id="6" creationId="{E2ADF8CF-8D4D-4D84-8231-D5077324BAAD}"/>
          </ac:picMkLst>
        </pc:picChg>
        <pc:picChg chg="add mod">
          <ac:chgData name="Srivastava, Divyansh" userId="4f46b25c-47e1-4546-aed9-f810afc2aceb" providerId="ADAL" clId="{8F0318A2-5DAC-4E37-9BA7-0D9EB6CDC61E}" dt="2020-11-23T06:19:53.654" v="5236" actId="14100"/>
          <ac:picMkLst>
            <pc:docMk/>
            <pc:sldMk cId="1157716846" sldId="302"/>
            <ac:picMk id="9" creationId="{7B680FAB-511D-4BF4-9C7D-E77552D5F816}"/>
          </ac:picMkLst>
        </pc:picChg>
        <pc:cxnChg chg="add del mod">
          <ac:chgData name="Srivastava, Divyansh" userId="4f46b25c-47e1-4546-aed9-f810afc2aceb" providerId="ADAL" clId="{8F0318A2-5DAC-4E37-9BA7-0D9EB6CDC61E}" dt="2020-11-23T06:20:15.715" v="5240" actId="11529"/>
          <ac:cxnSpMkLst>
            <pc:docMk/>
            <pc:sldMk cId="1157716846" sldId="302"/>
            <ac:cxnSpMk id="12" creationId="{B93A4625-363E-4FF1-9092-3BBE60756883}"/>
          </ac:cxnSpMkLst>
        </pc:cxnChg>
        <pc:cxnChg chg="del mod">
          <ac:chgData name="Srivastava, Divyansh" userId="4f46b25c-47e1-4546-aed9-f810afc2aceb" providerId="ADAL" clId="{8F0318A2-5DAC-4E37-9BA7-0D9EB6CDC61E}" dt="2020-11-23T06:19:00.647" v="5222" actId="478"/>
          <ac:cxnSpMkLst>
            <pc:docMk/>
            <pc:sldMk cId="1157716846" sldId="302"/>
            <ac:cxnSpMk id="15" creationId="{84B5B081-54D1-4E55-90D6-32FC34ABCA36}"/>
          </ac:cxnSpMkLst>
        </pc:cxnChg>
        <pc:cxnChg chg="add del mod">
          <ac:chgData name="Srivastava, Divyansh" userId="4f46b25c-47e1-4546-aed9-f810afc2aceb" providerId="ADAL" clId="{8F0318A2-5DAC-4E37-9BA7-0D9EB6CDC61E}" dt="2020-11-23T09:35:45.672" v="5911" actId="478"/>
          <ac:cxnSpMkLst>
            <pc:docMk/>
            <pc:sldMk cId="1157716846" sldId="302"/>
            <ac:cxnSpMk id="18" creationId="{ACC6E376-E6E4-45D9-BA92-A12D16E39C40}"/>
          </ac:cxnSpMkLst>
        </pc:cxnChg>
        <pc:cxnChg chg="del">
          <ac:chgData name="Srivastava, Divyansh" userId="4f46b25c-47e1-4546-aed9-f810afc2aceb" providerId="ADAL" clId="{8F0318A2-5DAC-4E37-9BA7-0D9EB6CDC61E}" dt="2020-11-23T06:19:02.530" v="5223" actId="478"/>
          <ac:cxnSpMkLst>
            <pc:docMk/>
            <pc:sldMk cId="1157716846" sldId="302"/>
            <ac:cxnSpMk id="20" creationId="{E1229D65-B45D-461C-A020-F5737B461FE3}"/>
          </ac:cxnSpMkLst>
        </pc:cxnChg>
        <pc:cxnChg chg="add del mod">
          <ac:chgData name="Srivastava, Divyansh" userId="4f46b25c-47e1-4546-aed9-f810afc2aceb" providerId="ADAL" clId="{8F0318A2-5DAC-4E37-9BA7-0D9EB6CDC61E}" dt="2020-11-23T09:36:04.198" v="5917" actId="478"/>
          <ac:cxnSpMkLst>
            <pc:docMk/>
            <pc:sldMk cId="1157716846" sldId="302"/>
            <ac:cxnSpMk id="23" creationId="{A3050833-EFC3-4F59-B158-C757346AE0F3}"/>
          </ac:cxnSpMkLst>
        </pc:cxnChg>
        <pc:cxnChg chg="add del mod">
          <ac:chgData name="Srivastava, Divyansh" userId="4f46b25c-47e1-4546-aed9-f810afc2aceb" providerId="ADAL" clId="{8F0318A2-5DAC-4E37-9BA7-0D9EB6CDC61E}" dt="2020-11-23T06:22:58.483" v="5379" actId="478"/>
          <ac:cxnSpMkLst>
            <pc:docMk/>
            <pc:sldMk cId="1157716846" sldId="302"/>
            <ac:cxnSpMk id="28" creationId="{F6155444-63B0-4D34-8BA7-4A49A8004F92}"/>
          </ac:cxnSpMkLst>
        </pc:cxnChg>
        <pc:cxnChg chg="add mod">
          <ac:chgData name="Srivastava, Divyansh" userId="4f46b25c-47e1-4546-aed9-f810afc2aceb" providerId="ADAL" clId="{8F0318A2-5DAC-4E37-9BA7-0D9EB6CDC61E}" dt="2020-11-23T09:35:58.365" v="5915" actId="14100"/>
          <ac:cxnSpMkLst>
            <pc:docMk/>
            <pc:sldMk cId="1157716846" sldId="302"/>
            <ac:cxnSpMk id="29" creationId="{8750EE87-2BEB-4A3F-AFEC-9F13B56A22CF}"/>
          </ac:cxnSpMkLst>
        </pc:cxnChg>
        <pc:cxnChg chg="add mod">
          <ac:chgData name="Srivastava, Divyansh" userId="4f46b25c-47e1-4546-aed9-f810afc2aceb" providerId="ADAL" clId="{8F0318A2-5DAC-4E37-9BA7-0D9EB6CDC61E}" dt="2020-11-23T09:36:14.494" v="5920" actId="14100"/>
          <ac:cxnSpMkLst>
            <pc:docMk/>
            <pc:sldMk cId="1157716846" sldId="302"/>
            <ac:cxnSpMk id="32" creationId="{36B94AF9-AFAC-4B5A-8CCF-7C008862BAF2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6:12:41.592" v="7014" actId="1076"/>
        <pc:sldMkLst>
          <pc:docMk/>
          <pc:sldMk cId="2532779318" sldId="303"/>
        </pc:sldMkLst>
        <pc:spChg chg="mod">
          <ac:chgData name="Srivastava, Divyansh" userId="4f46b25c-47e1-4546-aed9-f810afc2aceb" providerId="ADAL" clId="{8F0318A2-5DAC-4E37-9BA7-0D9EB6CDC61E}" dt="2020-11-23T14:20:32.885" v="6781" actId="2711"/>
          <ac:spMkLst>
            <pc:docMk/>
            <pc:sldMk cId="2532779318" sldId="303"/>
            <ac:spMk id="17" creationId="{00000000-0000-0000-0000-000000000000}"/>
          </ac:spMkLst>
        </pc:spChg>
        <pc:spChg chg="del mod">
          <ac:chgData name="Srivastava, Divyansh" userId="4f46b25c-47e1-4546-aed9-f810afc2aceb" providerId="ADAL" clId="{8F0318A2-5DAC-4E37-9BA7-0D9EB6CDC61E}" dt="2020-11-23T06:24:17.762" v="5420" actId="478"/>
          <ac:spMkLst>
            <pc:docMk/>
            <pc:sldMk cId="2532779318" sldId="303"/>
            <ac:spMk id="24" creationId="{C665CE59-1ACC-409E-BC1A-CB6D295CC506}"/>
          </ac:spMkLst>
        </pc:spChg>
        <pc:spChg chg="del">
          <ac:chgData name="Srivastava, Divyansh" userId="4f46b25c-47e1-4546-aed9-f810afc2aceb" providerId="ADAL" clId="{8F0318A2-5DAC-4E37-9BA7-0D9EB6CDC61E}" dt="2020-11-23T06:24:15.007" v="5418" actId="478"/>
          <ac:spMkLst>
            <pc:docMk/>
            <pc:sldMk cId="2532779318" sldId="303"/>
            <ac:spMk id="25" creationId="{AF7527F9-8BC9-4B93-A9B4-9B7C8634278A}"/>
          </ac:spMkLst>
        </pc:spChg>
        <pc:picChg chg="add mod">
          <ac:chgData name="Srivastava, Divyansh" userId="4f46b25c-47e1-4546-aed9-f810afc2aceb" providerId="ADAL" clId="{8F0318A2-5DAC-4E37-9BA7-0D9EB6CDC61E}" dt="2020-11-23T06:23:44.096" v="5417" actId="14100"/>
          <ac:picMkLst>
            <pc:docMk/>
            <pc:sldMk cId="2532779318" sldId="303"/>
            <ac:picMk id="5" creationId="{3B71312F-CEE4-4EB6-979E-96EABF21AF56}"/>
          </ac:picMkLst>
        </pc:picChg>
        <pc:picChg chg="del mod">
          <ac:chgData name="Srivastava, Divyansh" userId="4f46b25c-47e1-4546-aed9-f810afc2aceb" providerId="ADAL" clId="{8F0318A2-5DAC-4E37-9BA7-0D9EB6CDC61E}" dt="2020-11-23T06:23:23.350" v="5411" actId="478"/>
          <ac:picMkLst>
            <pc:docMk/>
            <pc:sldMk cId="2532779318" sldId="303"/>
            <ac:picMk id="9" creationId="{7B680FAB-511D-4BF4-9C7D-E77552D5F816}"/>
          </ac:picMkLst>
        </pc:picChg>
        <pc:cxnChg chg="mod">
          <ac:chgData name="Srivastava, Divyansh" userId="4f46b25c-47e1-4546-aed9-f810afc2aceb" providerId="ADAL" clId="{8F0318A2-5DAC-4E37-9BA7-0D9EB6CDC61E}" dt="2020-11-23T16:12:41.592" v="7014" actId="1076"/>
          <ac:cxnSpMkLst>
            <pc:docMk/>
            <pc:sldMk cId="2532779318" sldId="303"/>
            <ac:cxnSpMk id="11" creationId="{773410F3-5464-484D-81A6-CA1BC6EC9173}"/>
          </ac:cxnSpMkLst>
        </pc:cxnChg>
        <pc:cxnChg chg="del">
          <ac:chgData name="Srivastava, Divyansh" userId="4f46b25c-47e1-4546-aed9-f810afc2aceb" providerId="ADAL" clId="{8F0318A2-5DAC-4E37-9BA7-0D9EB6CDC61E}" dt="2020-11-23T06:23:25.407" v="5412" actId="478"/>
          <ac:cxnSpMkLst>
            <pc:docMk/>
            <pc:sldMk cId="2532779318" sldId="303"/>
            <ac:cxnSpMk id="18" creationId="{ACC6E376-E6E4-45D9-BA92-A12D16E39C40}"/>
          </ac:cxnSpMkLst>
        </pc:cxnChg>
        <pc:cxnChg chg="del">
          <ac:chgData name="Srivastava, Divyansh" userId="4f46b25c-47e1-4546-aed9-f810afc2aceb" providerId="ADAL" clId="{8F0318A2-5DAC-4E37-9BA7-0D9EB6CDC61E}" dt="2020-11-23T06:23:27.198" v="5413" actId="478"/>
          <ac:cxnSpMkLst>
            <pc:docMk/>
            <pc:sldMk cId="2532779318" sldId="303"/>
            <ac:cxnSpMk id="23" creationId="{A3050833-EFC3-4F59-B158-C757346AE0F3}"/>
          </ac:cxnSpMkLst>
        </pc:cxnChg>
      </pc:sldChg>
    </pc:docChg>
  </pc:docChgLst>
  <pc:docChgLst>
    <pc:chgData name="Srivastava, Divyansh" userId="S::ds185429@ncr.com::4f46b25c-47e1-4546-aed9-f810afc2aceb" providerId="AD" clId="Web-{3B3663CA-4237-2950-D165-1F483E8D8135}"/>
    <pc:docChg chg="addSld modSld sldOrd">
      <pc:chgData name="Srivastava, Divyansh" userId="S::ds185429@ncr.com::4f46b25c-47e1-4546-aed9-f810afc2aceb" providerId="AD" clId="Web-{3B3663CA-4237-2950-D165-1F483E8D8135}" dt="2020-11-18T08:36:55.391" v="651" actId="20577"/>
      <pc:docMkLst>
        <pc:docMk/>
      </pc:docMkLst>
      <pc:sldChg chg="modSp">
        <pc:chgData name="Srivastava, Divyansh" userId="S::ds185429@ncr.com::4f46b25c-47e1-4546-aed9-f810afc2aceb" providerId="AD" clId="Web-{3B3663CA-4237-2950-D165-1F483E8D8135}" dt="2020-11-18T08:17:18.406" v="462" actId="20577"/>
        <pc:sldMkLst>
          <pc:docMk/>
          <pc:sldMk cId="339079346" sldId="260"/>
        </pc:sldMkLst>
        <pc:spChg chg="mod">
          <ac:chgData name="Srivastava, Divyansh" userId="S::ds185429@ncr.com::4f46b25c-47e1-4546-aed9-f810afc2aceb" providerId="AD" clId="Web-{3B3663CA-4237-2950-D165-1F483E8D8135}" dt="2020-11-18T08:17:18.406" v="462" actId="20577"/>
          <ac:spMkLst>
            <pc:docMk/>
            <pc:sldMk cId="339079346" sldId="260"/>
            <ac:spMk id="8" creationId="{63020788-1F70-49E5-9F91-A34590D267D8}"/>
          </ac:spMkLst>
        </pc:spChg>
      </pc:sldChg>
      <pc:sldChg chg="modSp">
        <pc:chgData name="Srivastava, Divyansh" userId="S::ds185429@ncr.com::4f46b25c-47e1-4546-aed9-f810afc2aceb" providerId="AD" clId="Web-{3B3663CA-4237-2950-D165-1F483E8D8135}" dt="2020-11-18T08:09:55.093" v="345" actId="20577"/>
        <pc:sldMkLst>
          <pc:docMk/>
          <pc:sldMk cId="334930986" sldId="269"/>
        </pc:sldMkLst>
        <pc:spChg chg="mod">
          <ac:chgData name="Srivastava, Divyansh" userId="S::ds185429@ncr.com::4f46b25c-47e1-4546-aed9-f810afc2aceb" providerId="AD" clId="Web-{3B3663CA-4237-2950-D165-1F483E8D8135}" dt="2020-11-18T08:09:55.093" v="345" actId="20577"/>
          <ac:spMkLst>
            <pc:docMk/>
            <pc:sldMk cId="334930986" sldId="269"/>
            <ac:spMk id="2" creationId="{ECB885A9-0A77-4196-9589-30504234E317}"/>
          </ac:spMkLst>
        </pc:spChg>
      </pc:sldChg>
      <pc:sldChg chg="modSp ord">
        <pc:chgData name="Srivastava, Divyansh" userId="S::ds185429@ncr.com::4f46b25c-47e1-4546-aed9-f810afc2aceb" providerId="AD" clId="Web-{3B3663CA-4237-2950-D165-1F483E8D8135}" dt="2020-11-18T08:05:23.859" v="3" actId="20577"/>
        <pc:sldMkLst>
          <pc:docMk/>
          <pc:sldMk cId="4138986758" sldId="279"/>
        </pc:sldMkLst>
        <pc:spChg chg="mod">
          <ac:chgData name="Srivastava, Divyansh" userId="S::ds185429@ncr.com::4f46b25c-47e1-4546-aed9-f810afc2aceb" providerId="AD" clId="Web-{3B3663CA-4237-2950-D165-1F483E8D8135}" dt="2020-11-18T08:05:23.859" v="3" actId="20577"/>
          <ac:spMkLst>
            <pc:docMk/>
            <pc:sldMk cId="4138986758" sldId="279"/>
            <ac:spMk id="8" creationId="{901C211A-CE05-4E5A-81E5-14E12835F015}"/>
          </ac:spMkLst>
        </pc:spChg>
      </pc:sldChg>
      <pc:sldChg chg="modSp">
        <pc:chgData name="Srivastava, Divyansh" userId="S::ds185429@ncr.com::4f46b25c-47e1-4546-aed9-f810afc2aceb" providerId="AD" clId="Web-{3B3663CA-4237-2950-D165-1F483E8D8135}" dt="2020-11-18T08:12:16.265" v="376" actId="20577"/>
        <pc:sldMkLst>
          <pc:docMk/>
          <pc:sldMk cId="130102553" sldId="286"/>
        </pc:sldMkLst>
        <pc:spChg chg="mod">
          <ac:chgData name="Srivastava, Divyansh" userId="S::ds185429@ncr.com::4f46b25c-47e1-4546-aed9-f810afc2aceb" providerId="AD" clId="Web-{3B3663CA-4237-2950-D165-1F483E8D8135}" dt="2020-11-18T08:12:16.265" v="376" actId="20577"/>
          <ac:spMkLst>
            <pc:docMk/>
            <pc:sldMk cId="130102553" sldId="286"/>
            <ac:spMk id="16" creationId="{96E3C645-2AF0-4C43-94D3-5093D654C7B5}"/>
          </ac:spMkLst>
        </pc:spChg>
      </pc:sldChg>
      <pc:sldChg chg="modSp">
        <pc:chgData name="Srivastava, Divyansh" userId="S::ds185429@ncr.com::4f46b25c-47e1-4546-aed9-f810afc2aceb" providerId="AD" clId="Web-{3B3663CA-4237-2950-D165-1F483E8D8135}" dt="2020-11-18T08:33:09.750" v="643" actId="20577"/>
        <pc:sldMkLst>
          <pc:docMk/>
          <pc:sldMk cId="260452182" sldId="288"/>
        </pc:sldMkLst>
        <pc:spChg chg="mod">
          <ac:chgData name="Srivastava, Divyansh" userId="S::ds185429@ncr.com::4f46b25c-47e1-4546-aed9-f810afc2aceb" providerId="AD" clId="Web-{3B3663CA-4237-2950-D165-1F483E8D8135}" dt="2020-11-18T08:33:09.750" v="643" actId="20577"/>
          <ac:spMkLst>
            <pc:docMk/>
            <pc:sldMk cId="260452182" sldId="288"/>
            <ac:spMk id="16" creationId="{96E3C645-2AF0-4C43-94D3-5093D654C7B5}"/>
          </ac:spMkLst>
        </pc:spChg>
      </pc:sldChg>
      <pc:sldChg chg="modSp add ord replId">
        <pc:chgData name="Srivastava, Divyansh" userId="S::ds185429@ncr.com::4f46b25c-47e1-4546-aed9-f810afc2aceb" providerId="AD" clId="Web-{3B3663CA-4237-2950-D165-1F483E8D8135}" dt="2020-11-18T08:36:55.391" v="650" actId="20577"/>
        <pc:sldMkLst>
          <pc:docMk/>
          <pc:sldMk cId="1957995137" sldId="290"/>
        </pc:sldMkLst>
        <pc:spChg chg="mod">
          <ac:chgData name="Srivastava, Divyansh" userId="S::ds185429@ncr.com::4f46b25c-47e1-4546-aed9-f810afc2aceb" providerId="AD" clId="Web-{3B3663CA-4237-2950-D165-1F483E8D8135}" dt="2020-11-18T08:36:55.391" v="650" actId="20577"/>
          <ac:spMkLst>
            <pc:docMk/>
            <pc:sldMk cId="1957995137" sldId="290"/>
            <ac:spMk id="17" creationId="{00000000-0000-0000-0000-000000000000}"/>
          </ac:spMkLst>
        </pc:spChg>
      </pc:sldChg>
    </pc:docChg>
  </pc:docChgLst>
  <pc:docChgLst>
    <pc:chgData name="Srivastava, Divyansh" userId="4f46b25c-47e1-4546-aed9-f810afc2aceb" providerId="ADAL" clId="{1D669301-418D-4275-8AD7-8A32F6ECE509}"/>
    <pc:docChg chg="undo custSel addSld delSld modSld">
      <pc:chgData name="Srivastava, Divyansh" userId="4f46b25c-47e1-4546-aed9-f810afc2aceb" providerId="ADAL" clId="{1D669301-418D-4275-8AD7-8A32F6ECE509}" dt="2022-07-05T07:29:59.218" v="1953" actId="2711"/>
      <pc:docMkLst>
        <pc:docMk/>
      </pc:docMkLst>
      <pc:sldChg chg="modSp mod modNotesTx">
        <pc:chgData name="Srivastava, Divyansh" userId="4f46b25c-47e1-4546-aed9-f810afc2aceb" providerId="ADAL" clId="{1D669301-418D-4275-8AD7-8A32F6ECE509}" dt="2022-07-05T07:28:01.857" v="1937" actId="2711"/>
        <pc:sldMkLst>
          <pc:docMk/>
          <pc:sldMk cId="339079346" sldId="260"/>
        </pc:sldMkLst>
        <pc:spChg chg="mod">
          <ac:chgData name="Srivastava, Divyansh" userId="4f46b25c-47e1-4546-aed9-f810afc2aceb" providerId="ADAL" clId="{1D669301-418D-4275-8AD7-8A32F6ECE509}" dt="2022-07-05T07:28:01.857" v="1937" actId="2711"/>
          <ac:spMkLst>
            <pc:docMk/>
            <pc:sldMk cId="339079346" sldId="260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6-27T04:23:38.553" v="211" actId="404"/>
          <ac:spMkLst>
            <pc:docMk/>
            <pc:sldMk cId="339079346" sldId="260"/>
            <ac:spMk id="17" creationId="{00000000-0000-0000-0000-000000000000}"/>
          </ac:spMkLst>
        </pc:spChg>
      </pc:sldChg>
      <pc:sldChg chg="modSp mod">
        <pc:chgData name="Srivastava, Divyansh" userId="4f46b25c-47e1-4546-aed9-f810afc2aceb" providerId="ADAL" clId="{1D669301-418D-4275-8AD7-8A32F6ECE509}" dt="2022-06-27T04:17:40.550" v="69" actId="20577"/>
        <pc:sldMkLst>
          <pc:docMk/>
          <pc:sldMk cId="334930986" sldId="269"/>
        </pc:sldMkLst>
        <pc:spChg chg="mod">
          <ac:chgData name="Srivastava, Divyansh" userId="4f46b25c-47e1-4546-aed9-f810afc2aceb" providerId="ADAL" clId="{1D669301-418D-4275-8AD7-8A32F6ECE509}" dt="2022-06-27T04:17:40.550" v="69" actId="20577"/>
          <ac:spMkLst>
            <pc:docMk/>
            <pc:sldMk cId="334930986" sldId="269"/>
            <ac:spMk id="2" creationId="{ECB885A9-0A77-4196-9589-30504234E317}"/>
          </ac:spMkLst>
        </pc:spChg>
      </pc:sldChg>
      <pc:sldChg chg="del">
        <pc:chgData name="Srivastava, Divyansh" userId="4f46b25c-47e1-4546-aed9-f810afc2aceb" providerId="ADAL" clId="{1D669301-418D-4275-8AD7-8A32F6ECE509}" dt="2022-06-27T04:25:04.548" v="270" actId="47"/>
        <pc:sldMkLst>
          <pc:docMk/>
          <pc:sldMk cId="4138986758" sldId="279"/>
        </pc:sldMkLst>
      </pc:sldChg>
      <pc:sldChg chg="del">
        <pc:chgData name="Srivastava, Divyansh" userId="4f46b25c-47e1-4546-aed9-f810afc2aceb" providerId="ADAL" clId="{1D669301-418D-4275-8AD7-8A32F6ECE509}" dt="2022-06-27T04:25:00.630" v="265" actId="47"/>
        <pc:sldMkLst>
          <pc:docMk/>
          <pc:sldMk cId="130102553" sldId="286"/>
        </pc:sldMkLst>
      </pc:sldChg>
      <pc:sldChg chg="del">
        <pc:chgData name="Srivastava, Divyansh" userId="4f46b25c-47e1-4546-aed9-f810afc2aceb" providerId="ADAL" clId="{1D669301-418D-4275-8AD7-8A32F6ECE509}" dt="2022-06-27T04:25:03.714" v="269" actId="47"/>
        <pc:sldMkLst>
          <pc:docMk/>
          <pc:sldMk cId="501769704" sldId="287"/>
        </pc:sldMkLst>
      </pc:sldChg>
      <pc:sldChg chg="del">
        <pc:chgData name="Srivastava, Divyansh" userId="4f46b25c-47e1-4546-aed9-f810afc2aceb" providerId="ADAL" clId="{1D669301-418D-4275-8AD7-8A32F6ECE509}" dt="2022-06-27T04:25:02.878" v="268" actId="47"/>
        <pc:sldMkLst>
          <pc:docMk/>
          <pc:sldMk cId="260452182" sldId="288"/>
        </pc:sldMkLst>
      </pc:sldChg>
      <pc:sldChg chg="modSp mod">
        <pc:chgData name="Srivastava, Divyansh" userId="4f46b25c-47e1-4546-aed9-f810afc2aceb" providerId="ADAL" clId="{1D669301-418D-4275-8AD7-8A32F6ECE509}" dt="2022-06-27T04:24:17.065" v="256" actId="20577"/>
        <pc:sldMkLst>
          <pc:docMk/>
          <pc:sldMk cId="1957995137" sldId="290"/>
        </pc:sldMkLst>
        <pc:spChg chg="mod">
          <ac:chgData name="Srivastava, Divyansh" userId="4f46b25c-47e1-4546-aed9-f810afc2aceb" providerId="ADAL" clId="{1D669301-418D-4275-8AD7-8A32F6ECE509}" dt="2022-06-27T04:24:17.065" v="256" actId="20577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1D669301-418D-4275-8AD7-8A32F6ECE509}" dt="2022-06-27T04:17:51.399" v="86" actId="20577"/>
          <ac:spMkLst>
            <pc:docMk/>
            <pc:sldMk cId="1957995137" sldId="290"/>
            <ac:spMk id="17" creationId="{00000000-0000-0000-0000-000000000000}"/>
          </ac:spMkLst>
        </pc:spChg>
      </pc:sldChg>
      <pc:sldChg chg="modSp mod modNotesTx">
        <pc:chgData name="Srivastava, Divyansh" userId="4f46b25c-47e1-4546-aed9-f810afc2aceb" providerId="ADAL" clId="{1D669301-418D-4275-8AD7-8A32F6ECE509}" dt="2022-07-05T07:27:50.698" v="1936" actId="2711"/>
        <pc:sldMkLst>
          <pc:docMk/>
          <pc:sldMk cId="3446063018" sldId="291"/>
        </pc:sldMkLst>
        <pc:spChg chg="mod">
          <ac:chgData name="Srivastava, Divyansh" userId="4f46b25c-47e1-4546-aed9-f810afc2aceb" providerId="ADAL" clId="{1D669301-418D-4275-8AD7-8A32F6ECE509}" dt="2022-07-05T07:27:29.269" v="1935" actId="120"/>
          <ac:spMkLst>
            <pc:docMk/>
            <pc:sldMk cId="3446063018" sldId="291"/>
            <ac:spMk id="9" creationId="{F409A165-1800-4A0F-950A-31B13F4A9E4D}"/>
          </ac:spMkLst>
        </pc:spChg>
        <pc:spChg chg="mod">
          <ac:chgData name="Srivastava, Divyansh" userId="4f46b25c-47e1-4546-aed9-f810afc2aceb" providerId="ADAL" clId="{1D669301-418D-4275-8AD7-8A32F6ECE509}" dt="2022-07-05T07:27:50.698" v="1936" actId="2711"/>
          <ac:spMkLst>
            <pc:docMk/>
            <pc:sldMk cId="3446063018" sldId="291"/>
            <ac:spMk id="17" creationId="{00000000-0000-0000-0000-000000000000}"/>
          </ac:spMkLst>
        </pc:spChg>
      </pc:sldChg>
      <pc:sldChg chg="addSp modSp mod modNotesTx">
        <pc:chgData name="Srivastava, Divyansh" userId="4f46b25c-47e1-4546-aed9-f810afc2aceb" providerId="ADAL" clId="{1D669301-418D-4275-8AD7-8A32F6ECE509}" dt="2022-07-05T06:35:17.013" v="1386" actId="404"/>
        <pc:sldMkLst>
          <pc:docMk/>
          <pc:sldMk cId="2975890938" sldId="292"/>
        </pc:sldMkLst>
        <pc:spChg chg="mod">
          <ac:chgData name="Srivastava, Divyansh" userId="4f46b25c-47e1-4546-aed9-f810afc2aceb" providerId="ADAL" clId="{1D669301-418D-4275-8AD7-8A32F6ECE509}" dt="2022-07-05T06:35:17.013" v="1386" actId="404"/>
          <ac:spMkLst>
            <pc:docMk/>
            <pc:sldMk cId="2975890938" sldId="292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1D669301-418D-4275-8AD7-8A32F6ECE509}" dt="2022-06-27T04:22:26.223" v="198" actId="404"/>
          <ac:spMkLst>
            <pc:docMk/>
            <pc:sldMk cId="2975890938" sldId="292"/>
            <ac:spMk id="17" creationId="{00000000-0000-0000-0000-000000000000}"/>
          </ac:spMkLst>
        </pc:spChg>
        <pc:picChg chg="add mod">
          <ac:chgData name="Srivastava, Divyansh" userId="4f46b25c-47e1-4546-aed9-f810afc2aceb" providerId="ADAL" clId="{1D669301-418D-4275-8AD7-8A32F6ECE509}" dt="2022-06-27T04:22:14.067" v="195" actId="14100"/>
          <ac:picMkLst>
            <pc:docMk/>
            <pc:sldMk cId="2975890938" sldId="292"/>
            <ac:picMk id="9" creationId="{5CA7E27B-60A8-447F-8123-32D29D097B21}"/>
          </ac:picMkLst>
        </pc:picChg>
        <pc:cxnChg chg="mod">
          <ac:chgData name="Srivastava, Divyansh" userId="4f46b25c-47e1-4546-aed9-f810afc2aceb" providerId="ADAL" clId="{1D669301-418D-4275-8AD7-8A32F6ECE509}" dt="2022-06-27T04:22:30.986" v="199" actId="1076"/>
          <ac:cxnSpMkLst>
            <pc:docMk/>
            <pc:sldMk cId="2975890938" sldId="292"/>
            <ac:cxnSpMk id="11" creationId="{773410F3-5464-484D-81A6-CA1BC6EC9173}"/>
          </ac:cxnSpMkLst>
        </pc:cxnChg>
      </pc:sldChg>
      <pc:sldChg chg="del">
        <pc:chgData name="Srivastava, Divyansh" userId="4f46b25c-47e1-4546-aed9-f810afc2aceb" providerId="ADAL" clId="{1D669301-418D-4275-8AD7-8A32F6ECE509}" dt="2022-06-27T04:25:05.733" v="271" actId="47"/>
        <pc:sldMkLst>
          <pc:docMk/>
          <pc:sldMk cId="3004681941" sldId="293"/>
        </pc:sldMkLst>
      </pc:sldChg>
      <pc:sldChg chg="del">
        <pc:chgData name="Srivastava, Divyansh" userId="4f46b25c-47e1-4546-aed9-f810afc2aceb" providerId="ADAL" clId="{1D669301-418D-4275-8AD7-8A32F6ECE509}" dt="2022-06-27T04:24:51.758" v="257" actId="47"/>
        <pc:sldMkLst>
          <pc:docMk/>
          <pc:sldMk cId="2053351144" sldId="294"/>
        </pc:sldMkLst>
      </pc:sldChg>
      <pc:sldChg chg="addSp delSp modSp mod">
        <pc:chgData name="Srivastava, Divyansh" userId="4f46b25c-47e1-4546-aed9-f810afc2aceb" providerId="ADAL" clId="{1D669301-418D-4275-8AD7-8A32F6ECE509}" dt="2022-07-03T04:37:40.004" v="286" actId="1076"/>
        <pc:sldMkLst>
          <pc:docMk/>
          <pc:sldMk cId="3010629241" sldId="295"/>
        </pc:sldMkLst>
        <pc:spChg chg="del">
          <ac:chgData name="Srivastava, Divyansh" userId="4f46b25c-47e1-4546-aed9-f810afc2aceb" providerId="ADAL" clId="{1D669301-418D-4275-8AD7-8A32F6ECE509}" dt="2022-06-27T04:20:07.767" v="176" actId="478"/>
          <ac:spMkLst>
            <pc:docMk/>
            <pc:sldMk cId="3010629241" sldId="295"/>
            <ac:spMk id="13" creationId="{3D56B723-6C86-4855-AFBF-A9620BB900E4}"/>
          </ac:spMkLst>
        </pc:spChg>
        <pc:spChg chg="add mod">
          <ac:chgData name="Srivastava, Divyansh" userId="4f46b25c-47e1-4546-aed9-f810afc2aceb" providerId="ADAL" clId="{1D669301-418D-4275-8AD7-8A32F6ECE509}" dt="2022-06-27T04:20:40.574" v="184"/>
          <ac:spMkLst>
            <pc:docMk/>
            <pc:sldMk cId="3010629241" sldId="295"/>
            <ac:spMk id="15" creationId="{C6957C5C-F02A-4B54-9B69-B0AE2C907C6E}"/>
          </ac:spMkLst>
        </pc:spChg>
        <pc:spChg chg="mod">
          <ac:chgData name="Srivastava, Divyansh" userId="4f46b25c-47e1-4546-aed9-f810afc2aceb" providerId="ADAL" clId="{1D669301-418D-4275-8AD7-8A32F6ECE509}" dt="2022-07-03T04:37:40.004" v="286" actId="1076"/>
          <ac:spMkLst>
            <pc:docMk/>
            <pc:sldMk cId="3010629241" sldId="295"/>
            <ac:spMk id="17" creationId="{00000000-0000-0000-0000-000000000000}"/>
          </ac:spMkLst>
        </pc:spChg>
        <pc:spChg chg="del">
          <ac:chgData name="Srivastava, Divyansh" userId="4f46b25c-47e1-4546-aed9-f810afc2aceb" providerId="ADAL" clId="{1D669301-418D-4275-8AD7-8A32F6ECE509}" dt="2022-06-27T04:20:10.122" v="177" actId="478"/>
          <ac:spMkLst>
            <pc:docMk/>
            <pc:sldMk cId="3010629241" sldId="295"/>
            <ac:spMk id="18" creationId="{0FE05220-C3BB-4893-88D2-C9F894714E2E}"/>
          </ac:spMkLst>
        </pc:spChg>
        <pc:spChg chg="del">
          <ac:chgData name="Srivastava, Divyansh" userId="4f46b25c-47e1-4546-aed9-f810afc2aceb" providerId="ADAL" clId="{1D669301-418D-4275-8AD7-8A32F6ECE509}" dt="2022-06-27T04:20:12.801" v="178" actId="478"/>
          <ac:spMkLst>
            <pc:docMk/>
            <pc:sldMk cId="3010629241" sldId="295"/>
            <ac:spMk id="19" creationId="{030A3F68-2A33-49D2-9699-C8BCDC42B632}"/>
          </ac:spMkLst>
        </pc:spChg>
        <pc:picChg chg="del">
          <ac:chgData name="Srivastava, Divyansh" userId="4f46b25c-47e1-4546-aed9-f810afc2aceb" providerId="ADAL" clId="{1D669301-418D-4275-8AD7-8A32F6ECE509}" dt="2022-06-27T04:19:57.986" v="172" actId="478"/>
          <ac:picMkLst>
            <pc:docMk/>
            <pc:sldMk cId="3010629241" sldId="295"/>
            <ac:picMk id="5" creationId="{7B7ADFC6-B19C-40D3-9988-B033B7685944}"/>
          </ac:picMkLst>
        </pc:picChg>
        <pc:cxnChg chg="del">
          <ac:chgData name="Srivastava, Divyansh" userId="4f46b25c-47e1-4546-aed9-f810afc2aceb" providerId="ADAL" clId="{1D669301-418D-4275-8AD7-8A32F6ECE509}" dt="2022-06-27T04:20:04.131" v="175" actId="478"/>
          <ac:cxnSpMkLst>
            <pc:docMk/>
            <pc:sldMk cId="3010629241" sldId="295"/>
            <ac:cxnSpMk id="21" creationId="{E4F9CD1C-5201-40AA-B988-158D29E5A99D}"/>
          </ac:cxnSpMkLst>
        </pc:cxnChg>
        <pc:cxnChg chg="del">
          <ac:chgData name="Srivastava, Divyansh" userId="4f46b25c-47e1-4546-aed9-f810afc2aceb" providerId="ADAL" clId="{1D669301-418D-4275-8AD7-8A32F6ECE509}" dt="2022-06-27T04:20:02.350" v="174" actId="478"/>
          <ac:cxnSpMkLst>
            <pc:docMk/>
            <pc:sldMk cId="3010629241" sldId="295"/>
            <ac:cxnSpMk id="24" creationId="{CC41CF13-DCE8-448B-A0CB-5F05FB87D6F6}"/>
          </ac:cxnSpMkLst>
        </pc:cxnChg>
        <pc:cxnChg chg="del">
          <ac:chgData name="Srivastava, Divyansh" userId="4f46b25c-47e1-4546-aed9-f810afc2aceb" providerId="ADAL" clId="{1D669301-418D-4275-8AD7-8A32F6ECE509}" dt="2022-06-27T04:20:00.340" v="173" actId="478"/>
          <ac:cxnSpMkLst>
            <pc:docMk/>
            <pc:sldMk cId="3010629241" sldId="295"/>
            <ac:cxnSpMk id="26" creationId="{B13EB267-B5C6-4EE9-82FE-C3CD0F2CF190}"/>
          </ac:cxnSpMkLst>
        </pc:cxnChg>
      </pc:sldChg>
      <pc:sldChg chg="del">
        <pc:chgData name="Srivastava, Divyansh" userId="4f46b25c-47e1-4546-aed9-f810afc2aceb" providerId="ADAL" clId="{1D669301-418D-4275-8AD7-8A32F6ECE509}" dt="2022-06-27T04:24:53.901" v="258" actId="47"/>
        <pc:sldMkLst>
          <pc:docMk/>
          <pc:sldMk cId="2468969202" sldId="296"/>
        </pc:sldMkLst>
      </pc:sldChg>
      <pc:sldChg chg="del">
        <pc:chgData name="Srivastava, Divyansh" userId="4f46b25c-47e1-4546-aed9-f810afc2aceb" providerId="ADAL" clId="{1D669301-418D-4275-8AD7-8A32F6ECE509}" dt="2022-06-27T04:24:54.349" v="259" actId="47"/>
        <pc:sldMkLst>
          <pc:docMk/>
          <pc:sldMk cId="1538556512" sldId="297"/>
        </pc:sldMkLst>
      </pc:sldChg>
      <pc:sldChg chg="del">
        <pc:chgData name="Srivastava, Divyansh" userId="4f46b25c-47e1-4546-aed9-f810afc2aceb" providerId="ADAL" clId="{1D669301-418D-4275-8AD7-8A32F6ECE509}" dt="2022-06-27T04:24:54.807" v="260" actId="47"/>
        <pc:sldMkLst>
          <pc:docMk/>
          <pc:sldMk cId="721436477" sldId="298"/>
        </pc:sldMkLst>
      </pc:sldChg>
      <pc:sldChg chg="del">
        <pc:chgData name="Srivastava, Divyansh" userId="4f46b25c-47e1-4546-aed9-f810afc2aceb" providerId="ADAL" clId="{1D669301-418D-4275-8AD7-8A32F6ECE509}" dt="2022-06-27T04:24:55.171" v="261" actId="47"/>
        <pc:sldMkLst>
          <pc:docMk/>
          <pc:sldMk cId="573436503" sldId="299"/>
        </pc:sldMkLst>
      </pc:sldChg>
      <pc:sldChg chg="del">
        <pc:chgData name="Srivastava, Divyansh" userId="4f46b25c-47e1-4546-aed9-f810afc2aceb" providerId="ADAL" clId="{1D669301-418D-4275-8AD7-8A32F6ECE509}" dt="2022-06-27T04:24:55.587" v="262" actId="47"/>
        <pc:sldMkLst>
          <pc:docMk/>
          <pc:sldMk cId="501197624" sldId="300"/>
        </pc:sldMkLst>
      </pc:sldChg>
      <pc:sldChg chg="del">
        <pc:chgData name="Srivastava, Divyansh" userId="4f46b25c-47e1-4546-aed9-f810afc2aceb" providerId="ADAL" clId="{1D669301-418D-4275-8AD7-8A32F6ECE509}" dt="2022-06-27T04:24:55.934" v="263" actId="47"/>
        <pc:sldMkLst>
          <pc:docMk/>
          <pc:sldMk cId="810020550" sldId="301"/>
        </pc:sldMkLst>
      </pc:sldChg>
      <pc:sldChg chg="del">
        <pc:chgData name="Srivastava, Divyansh" userId="4f46b25c-47e1-4546-aed9-f810afc2aceb" providerId="ADAL" clId="{1D669301-418D-4275-8AD7-8A32F6ECE509}" dt="2022-06-27T04:25:01.216" v="266" actId="47"/>
        <pc:sldMkLst>
          <pc:docMk/>
          <pc:sldMk cId="1157716846" sldId="302"/>
        </pc:sldMkLst>
      </pc:sldChg>
      <pc:sldChg chg="del">
        <pc:chgData name="Srivastava, Divyansh" userId="4f46b25c-47e1-4546-aed9-f810afc2aceb" providerId="ADAL" clId="{1D669301-418D-4275-8AD7-8A32F6ECE509}" dt="2022-06-27T04:25:01.936" v="267" actId="47"/>
        <pc:sldMkLst>
          <pc:docMk/>
          <pc:sldMk cId="2532779318" sldId="303"/>
        </pc:sldMkLst>
      </pc:sldChg>
      <pc:sldChg chg="del">
        <pc:chgData name="Srivastava, Divyansh" userId="4f46b25c-47e1-4546-aed9-f810afc2aceb" providerId="ADAL" clId="{1D669301-418D-4275-8AD7-8A32F6ECE509}" dt="2022-06-27T04:24:56.897" v="264" actId="47"/>
        <pc:sldMkLst>
          <pc:docMk/>
          <pc:sldMk cId="4047359203" sldId="304"/>
        </pc:sldMkLst>
      </pc:sldChg>
      <pc:sldChg chg="addSp modSp mod">
        <pc:chgData name="Srivastava, Divyansh" userId="4f46b25c-47e1-4546-aed9-f810afc2aceb" providerId="ADAL" clId="{1D669301-418D-4275-8AD7-8A32F6ECE509}" dt="2022-06-27T04:21:28.922" v="187" actId="1076"/>
        <pc:sldMkLst>
          <pc:docMk/>
          <pc:sldMk cId="2449743671" sldId="305"/>
        </pc:sldMkLst>
        <pc:spChg chg="mod">
          <ac:chgData name="Srivastava, Divyansh" userId="4f46b25c-47e1-4546-aed9-f810afc2aceb" providerId="ADAL" clId="{1D669301-418D-4275-8AD7-8A32F6ECE509}" dt="2022-06-27T04:18:30.186" v="122" actId="20577"/>
          <ac:spMkLst>
            <pc:docMk/>
            <pc:sldMk cId="2449743671" sldId="305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1D669301-418D-4275-8AD7-8A32F6ECE509}" dt="2022-06-27T04:18:21.681" v="121" actId="20577"/>
          <ac:spMkLst>
            <pc:docMk/>
            <pc:sldMk cId="2449743671" sldId="305"/>
            <ac:spMk id="17" creationId="{00000000-0000-0000-0000-000000000000}"/>
          </ac:spMkLst>
        </pc:spChg>
        <pc:picChg chg="add mod">
          <ac:chgData name="Srivastava, Divyansh" userId="4f46b25c-47e1-4546-aed9-f810afc2aceb" providerId="ADAL" clId="{1D669301-418D-4275-8AD7-8A32F6ECE509}" dt="2022-06-27T04:21:28.922" v="187" actId="1076"/>
          <ac:picMkLst>
            <pc:docMk/>
            <pc:sldMk cId="2449743671" sldId="305"/>
            <ac:picMk id="9" creationId="{5246197C-AC71-4FCB-B955-379FDB6C9B17}"/>
          </ac:picMkLst>
        </pc:picChg>
      </pc:sldChg>
      <pc:sldChg chg="modSp new del mod">
        <pc:chgData name="Srivastava, Divyansh" userId="4f46b25c-47e1-4546-aed9-f810afc2aceb" providerId="ADAL" clId="{1D669301-418D-4275-8AD7-8A32F6ECE509}" dt="2022-06-27T04:41:25.735" v="277" actId="47"/>
        <pc:sldMkLst>
          <pc:docMk/>
          <pc:sldMk cId="309072435" sldId="306"/>
        </pc:sldMkLst>
        <pc:spChg chg="mod">
          <ac:chgData name="Srivastava, Divyansh" userId="4f46b25c-47e1-4546-aed9-f810afc2aceb" providerId="ADAL" clId="{1D669301-418D-4275-8AD7-8A32F6ECE509}" dt="2022-06-27T04:40:54.481" v="275" actId="20577"/>
          <ac:spMkLst>
            <pc:docMk/>
            <pc:sldMk cId="309072435" sldId="306"/>
            <ac:spMk id="3" creationId="{914DECE9-CCCC-4AB9-9951-DFFAC208EA7E}"/>
          </ac:spMkLst>
        </pc:spChg>
      </pc:sldChg>
      <pc:sldChg chg="addSp modSp add mod modNotesTx">
        <pc:chgData name="Srivastava, Divyansh" userId="4f46b25c-47e1-4546-aed9-f810afc2aceb" providerId="ADAL" clId="{1D669301-418D-4275-8AD7-8A32F6ECE509}" dt="2022-07-05T07:28:19.535" v="1938" actId="2711"/>
        <pc:sldMkLst>
          <pc:docMk/>
          <pc:sldMk cId="1374000355" sldId="307"/>
        </pc:sldMkLst>
        <pc:spChg chg="mod">
          <ac:chgData name="Srivastava, Divyansh" userId="4f46b25c-47e1-4546-aed9-f810afc2aceb" providerId="ADAL" clId="{1D669301-418D-4275-8AD7-8A32F6ECE509}" dt="2022-07-05T07:27:06.303" v="1932" actId="1076"/>
          <ac:spMkLst>
            <pc:docMk/>
            <pc:sldMk cId="1374000355" sldId="307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5T07:28:19.535" v="1938" actId="2711"/>
          <ac:spMkLst>
            <pc:docMk/>
            <pc:sldMk cId="1374000355" sldId="307"/>
            <ac:spMk id="17" creationId="{00000000-0000-0000-0000-000000000000}"/>
          </ac:spMkLst>
        </pc:spChg>
        <pc:picChg chg="add mod">
          <ac:chgData name="Srivastava, Divyansh" userId="4f46b25c-47e1-4546-aed9-f810afc2aceb" providerId="ADAL" clId="{1D669301-418D-4275-8AD7-8A32F6ECE509}" dt="2022-07-05T06:43:15.682" v="1513" actId="14100"/>
          <ac:picMkLst>
            <pc:docMk/>
            <pc:sldMk cId="1374000355" sldId="307"/>
            <ac:picMk id="5" creationId="{D58763B5-CF8B-404A-B6EC-8141B99D689E}"/>
          </ac:picMkLst>
        </pc:picChg>
        <pc:cxnChg chg="mod">
          <ac:chgData name="Srivastava, Divyansh" userId="4f46b25c-47e1-4546-aed9-f810afc2aceb" providerId="ADAL" clId="{1D669301-418D-4275-8AD7-8A32F6ECE509}" dt="2022-07-05T06:43:56.382" v="1526" actId="1076"/>
          <ac:cxnSpMkLst>
            <pc:docMk/>
            <pc:sldMk cId="1374000355" sldId="307"/>
            <ac:cxnSpMk id="11" creationId="{773410F3-5464-484D-81A6-CA1BC6EC9173}"/>
          </ac:cxnSpMkLst>
        </pc:cxnChg>
      </pc:sldChg>
      <pc:sldChg chg="addSp delSp modSp add mod modNotesTx">
        <pc:chgData name="Srivastava, Divyansh" userId="4f46b25c-47e1-4546-aed9-f810afc2aceb" providerId="ADAL" clId="{1D669301-418D-4275-8AD7-8A32F6ECE509}" dt="2022-07-05T07:29:11.582" v="1946" actId="14100"/>
        <pc:sldMkLst>
          <pc:docMk/>
          <pc:sldMk cId="2741596238" sldId="308"/>
        </pc:sldMkLst>
        <pc:spChg chg="mod">
          <ac:chgData name="Srivastava, Divyansh" userId="4f46b25c-47e1-4546-aed9-f810afc2aceb" providerId="ADAL" clId="{1D669301-418D-4275-8AD7-8A32F6ECE509}" dt="2022-07-05T07:28:55.046" v="1943" actId="14100"/>
          <ac:spMkLst>
            <pc:docMk/>
            <pc:sldMk cId="2741596238" sldId="308"/>
            <ac:spMk id="8" creationId="{63020788-1F70-49E5-9F91-A34590D267D8}"/>
          </ac:spMkLst>
        </pc:spChg>
        <pc:spChg chg="del mod">
          <ac:chgData name="Srivastava, Divyansh" userId="4f46b25c-47e1-4546-aed9-f810afc2aceb" providerId="ADAL" clId="{1D669301-418D-4275-8AD7-8A32F6ECE509}" dt="2022-07-03T04:45:31.504" v="323"/>
          <ac:spMkLst>
            <pc:docMk/>
            <pc:sldMk cId="2741596238" sldId="308"/>
            <ac:spMk id="15" creationId="{C6957C5C-F02A-4B54-9B69-B0AE2C907C6E}"/>
          </ac:spMkLst>
        </pc:spChg>
        <pc:spChg chg="mod">
          <ac:chgData name="Srivastava, Divyansh" userId="4f46b25c-47e1-4546-aed9-f810afc2aceb" providerId="ADAL" clId="{1D669301-418D-4275-8AD7-8A32F6ECE509}" dt="2022-07-05T06:52:03.438" v="1600" actId="1076"/>
          <ac:spMkLst>
            <pc:docMk/>
            <pc:sldMk cId="2741596238" sldId="308"/>
            <ac:spMk id="17" creationId="{00000000-0000-0000-0000-000000000000}"/>
          </ac:spMkLst>
        </pc:spChg>
        <pc:picChg chg="add mod">
          <ac:chgData name="Srivastava, Divyansh" userId="4f46b25c-47e1-4546-aed9-f810afc2aceb" providerId="ADAL" clId="{1D669301-418D-4275-8AD7-8A32F6ECE509}" dt="2022-07-05T07:29:11.582" v="1946" actId="14100"/>
          <ac:picMkLst>
            <pc:docMk/>
            <pc:sldMk cId="2741596238" sldId="308"/>
            <ac:picMk id="5" creationId="{13ECF8AB-9AA0-49DB-B2FD-08A20F8AC37E}"/>
          </ac:picMkLst>
        </pc:picChg>
        <pc:cxnChg chg="mod">
          <ac:chgData name="Srivastava, Divyansh" userId="4f46b25c-47e1-4546-aed9-f810afc2aceb" providerId="ADAL" clId="{1D669301-418D-4275-8AD7-8A32F6ECE509}" dt="2022-07-05T06:52:09.483" v="1602" actId="1076"/>
          <ac:cxnSpMkLst>
            <pc:docMk/>
            <pc:sldMk cId="2741596238" sldId="308"/>
            <ac:cxnSpMk id="11" creationId="{773410F3-5464-484D-81A6-CA1BC6EC9173}"/>
          </ac:cxnSpMkLst>
        </pc:cxnChg>
      </pc:sldChg>
      <pc:sldChg chg="add del">
        <pc:chgData name="Srivastava, Divyansh" userId="4f46b25c-47e1-4546-aed9-f810afc2aceb" providerId="ADAL" clId="{1D669301-418D-4275-8AD7-8A32F6ECE509}" dt="2022-06-27T04:41:39.478" v="279" actId="47"/>
        <pc:sldMkLst>
          <pc:docMk/>
          <pc:sldMk cId="2748983901" sldId="308"/>
        </pc:sldMkLst>
      </pc:sldChg>
      <pc:sldChg chg="add del">
        <pc:chgData name="Srivastava, Divyansh" userId="4f46b25c-47e1-4546-aed9-f810afc2aceb" providerId="ADAL" clId="{1D669301-418D-4275-8AD7-8A32F6ECE509}" dt="2022-06-27T04:41:52.563" v="281" actId="2696"/>
        <pc:sldMkLst>
          <pc:docMk/>
          <pc:sldMk cId="3883685380" sldId="308"/>
        </pc:sldMkLst>
      </pc:sldChg>
      <pc:sldChg chg="addSp delSp modSp add mod modNotesTx">
        <pc:chgData name="Srivastava, Divyansh" userId="4f46b25c-47e1-4546-aed9-f810afc2aceb" providerId="ADAL" clId="{1D669301-418D-4275-8AD7-8A32F6ECE509}" dt="2022-07-05T06:53:15.611" v="1608" actId="20577"/>
        <pc:sldMkLst>
          <pc:docMk/>
          <pc:sldMk cId="1748978892" sldId="309"/>
        </pc:sldMkLst>
        <pc:spChg chg="mod">
          <ac:chgData name="Srivastava, Divyansh" userId="4f46b25c-47e1-4546-aed9-f810afc2aceb" providerId="ADAL" clId="{1D669301-418D-4275-8AD7-8A32F6ECE509}" dt="2022-07-05T06:53:07.344" v="1607" actId="403"/>
          <ac:spMkLst>
            <pc:docMk/>
            <pc:sldMk cId="1748978892" sldId="309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3T04:49:17.791" v="492" actId="20577"/>
          <ac:spMkLst>
            <pc:docMk/>
            <pc:sldMk cId="1748978892" sldId="309"/>
            <ac:spMk id="17" creationId="{00000000-0000-0000-0000-000000000000}"/>
          </ac:spMkLst>
        </pc:spChg>
        <pc:picChg chg="add del mod">
          <ac:chgData name="Srivastava, Divyansh" userId="4f46b25c-47e1-4546-aed9-f810afc2aceb" providerId="ADAL" clId="{1D669301-418D-4275-8AD7-8A32F6ECE509}" dt="2022-07-03T05:01:11.967" v="987" actId="21"/>
          <ac:picMkLst>
            <pc:docMk/>
            <pc:sldMk cId="1748978892" sldId="309"/>
            <ac:picMk id="5" creationId="{E4A31FE7-8EDA-4C97-850A-3CB0A7940B23}"/>
          </ac:picMkLst>
        </pc:picChg>
      </pc:sldChg>
      <pc:sldChg chg="addSp delSp modSp add mod modNotesTx">
        <pc:chgData name="Srivastava, Divyansh" userId="4f46b25c-47e1-4546-aed9-f810afc2aceb" providerId="ADAL" clId="{1D669301-418D-4275-8AD7-8A32F6ECE509}" dt="2022-07-05T07:29:42.462" v="1951" actId="1076"/>
        <pc:sldMkLst>
          <pc:docMk/>
          <pc:sldMk cId="3460969029" sldId="310"/>
        </pc:sldMkLst>
        <pc:spChg chg="mod">
          <ac:chgData name="Srivastava, Divyansh" userId="4f46b25c-47e1-4546-aed9-f810afc2aceb" providerId="ADAL" clId="{1D669301-418D-4275-8AD7-8A32F6ECE509}" dt="2022-07-05T07:29:42.462" v="1951" actId="1076"/>
          <ac:spMkLst>
            <pc:docMk/>
            <pc:sldMk cId="3460969029" sldId="310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5T07:02:27.538" v="1681" actId="27636"/>
          <ac:spMkLst>
            <pc:docMk/>
            <pc:sldMk cId="3460969029" sldId="310"/>
            <ac:spMk id="17" creationId="{00000000-0000-0000-0000-000000000000}"/>
          </ac:spMkLst>
        </pc:spChg>
        <pc:picChg chg="del">
          <ac:chgData name="Srivastava, Divyansh" userId="4f46b25c-47e1-4546-aed9-f810afc2aceb" providerId="ADAL" clId="{1D669301-418D-4275-8AD7-8A32F6ECE509}" dt="2022-07-03T04:53:27.678" v="538" actId="478"/>
          <ac:picMkLst>
            <pc:docMk/>
            <pc:sldMk cId="3460969029" sldId="310"/>
            <ac:picMk id="5" creationId="{E4A31FE7-8EDA-4C97-850A-3CB0A7940B23}"/>
          </ac:picMkLst>
        </pc:picChg>
        <pc:picChg chg="add mod">
          <ac:chgData name="Srivastava, Divyansh" userId="4f46b25c-47e1-4546-aed9-f810afc2aceb" providerId="ADAL" clId="{1D669301-418D-4275-8AD7-8A32F6ECE509}" dt="2022-07-05T07:29:38.754" v="1950" actId="1076"/>
          <ac:picMkLst>
            <pc:docMk/>
            <pc:sldMk cId="3460969029" sldId="310"/>
            <ac:picMk id="9" creationId="{36DE168B-C4F8-4CCB-BC60-EEA9CE0161EA}"/>
          </ac:picMkLst>
        </pc:picChg>
        <pc:cxnChg chg="mod">
          <ac:chgData name="Srivastava, Divyansh" userId="4f46b25c-47e1-4546-aed9-f810afc2aceb" providerId="ADAL" clId="{1D669301-418D-4275-8AD7-8A32F6ECE509}" dt="2022-07-05T07:02:33.874" v="1682" actId="1076"/>
          <ac:cxnSpMkLst>
            <pc:docMk/>
            <pc:sldMk cId="3460969029" sldId="310"/>
            <ac:cxnSpMk id="11" creationId="{773410F3-5464-484D-81A6-CA1BC6EC9173}"/>
          </ac:cxnSpMkLst>
        </pc:cxnChg>
      </pc:sldChg>
      <pc:sldChg chg="modSp add mod modNotesTx">
        <pc:chgData name="Srivastava, Divyansh" userId="4f46b25c-47e1-4546-aed9-f810afc2aceb" providerId="ADAL" clId="{1D669301-418D-4275-8AD7-8A32F6ECE509}" dt="2022-07-05T07:29:51.403" v="1952" actId="2711"/>
        <pc:sldMkLst>
          <pc:docMk/>
          <pc:sldMk cId="2594755017" sldId="311"/>
        </pc:sldMkLst>
        <pc:spChg chg="mod">
          <ac:chgData name="Srivastava, Divyansh" userId="4f46b25c-47e1-4546-aed9-f810afc2aceb" providerId="ADAL" clId="{1D669301-418D-4275-8AD7-8A32F6ECE509}" dt="2022-07-05T07:29:51.403" v="1952" actId="2711"/>
          <ac:spMkLst>
            <pc:docMk/>
            <pc:sldMk cId="2594755017" sldId="311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3T05:01:31.019" v="1021" actId="20577"/>
          <ac:spMkLst>
            <pc:docMk/>
            <pc:sldMk cId="2594755017" sldId="311"/>
            <ac:spMk id="17" creationId="{00000000-0000-0000-0000-000000000000}"/>
          </ac:spMkLst>
        </pc:spChg>
      </pc:sldChg>
      <pc:sldChg chg="modSp add mod modNotesTx">
        <pc:chgData name="Srivastava, Divyansh" userId="4f46b25c-47e1-4546-aed9-f810afc2aceb" providerId="ADAL" clId="{1D669301-418D-4275-8AD7-8A32F6ECE509}" dt="2022-07-05T07:29:59.218" v="1953" actId="2711"/>
        <pc:sldMkLst>
          <pc:docMk/>
          <pc:sldMk cId="1764025703" sldId="312"/>
        </pc:sldMkLst>
        <pc:spChg chg="mod">
          <ac:chgData name="Srivastava, Divyansh" userId="4f46b25c-47e1-4546-aed9-f810afc2aceb" providerId="ADAL" clId="{1D669301-418D-4275-8AD7-8A32F6ECE509}" dt="2022-07-05T07:29:59.218" v="1953" actId="2711"/>
          <ac:spMkLst>
            <pc:docMk/>
            <pc:sldMk cId="1764025703" sldId="312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3T05:27:17.012" v="1169" actId="20577"/>
          <ac:spMkLst>
            <pc:docMk/>
            <pc:sldMk cId="1764025703" sldId="312"/>
            <ac:spMk id="17" creationId="{00000000-0000-0000-0000-000000000000}"/>
          </ac:spMkLst>
        </pc:spChg>
      </pc:sldChg>
      <pc:sldChg chg="modSp add mod modNotesTx">
        <pc:chgData name="Srivastava, Divyansh" userId="4f46b25c-47e1-4546-aed9-f810afc2aceb" providerId="ADAL" clId="{1D669301-418D-4275-8AD7-8A32F6ECE509}" dt="2022-07-05T07:26:09.668" v="1926" actId="33524"/>
        <pc:sldMkLst>
          <pc:docMk/>
          <pc:sldMk cId="2792377473" sldId="313"/>
        </pc:sldMkLst>
        <pc:spChg chg="mod">
          <ac:chgData name="Srivastava, Divyansh" userId="4f46b25c-47e1-4546-aed9-f810afc2aceb" providerId="ADAL" clId="{1D669301-418D-4275-8AD7-8A32F6ECE509}" dt="2022-07-05T07:25:45.610" v="1923" actId="20577"/>
          <ac:spMkLst>
            <pc:docMk/>
            <pc:sldMk cId="2792377473" sldId="313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3T05:28:48.404" v="1314" actId="20577"/>
          <ac:spMkLst>
            <pc:docMk/>
            <pc:sldMk cId="2792377473" sldId="313"/>
            <ac:spMk id="17" creationId="{00000000-0000-0000-0000-000000000000}"/>
          </ac:spMkLst>
        </pc:spChg>
      </pc:sldChg>
    </pc:docChg>
  </pc:docChgLst>
  <pc:docChgLst>
    <pc:chgData name="Mosya, Goutham Babu" userId="S::gm185194@ncr.com::bb068532-29fb-4ec8-b9aa-add171d5952f" providerId="AD" clId="Web-{BCCB7FD7-4CAE-4061-8584-AEAE238A19E9}"/>
    <pc:docChg chg="modSld">
      <pc:chgData name="Mosya, Goutham Babu" userId="S::gm185194@ncr.com::bb068532-29fb-4ec8-b9aa-add171d5952f" providerId="AD" clId="Web-{BCCB7FD7-4CAE-4061-8584-AEAE238A19E9}" dt="2020-11-18T06:04:00.254" v="8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153B4-8838-445C-84D8-1DA901352082}" type="datetimeFigureOut">
              <a:rPr lang="en-US" smtClean="0"/>
              <a:t>7/22/2023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61961-8E07-409D-8FC5-C8F0415E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7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2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39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67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61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The Launchpad includes a button for </a:t>
            </a:r>
            <a:endParaRPr lang="en-US" dirty="0"/>
          </a:p>
          <a:p>
            <a:r>
              <a:rPr lang="en-US" dirty="0"/>
              <a:t>5.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showing likelihood of working for similar issues in future.</a:t>
            </a:r>
          </a:p>
          <a:p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6. Capability To Create Jira Automatically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25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The Launchpad includes a button for </a:t>
            </a:r>
            <a:endParaRPr lang="en-US" dirty="0"/>
          </a:p>
          <a:p>
            <a:r>
              <a:rPr lang="en-US" dirty="0"/>
              <a:t>5.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showing likelihood of working for similar issues in future.</a:t>
            </a:r>
          </a:p>
          <a:p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6. Capability To Create Jira Automatically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82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The Launchpad includes a button for </a:t>
            </a:r>
            <a:endParaRPr lang="en-US" dirty="0"/>
          </a:p>
          <a:p>
            <a:r>
              <a:rPr lang="en-US" dirty="0"/>
              <a:t>5.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showing likelihood of working for similar issues in future.</a:t>
            </a:r>
          </a:p>
          <a:p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6. Capability To Create Jira Automatically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2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55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93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01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4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59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03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xt box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844546" y="1536000"/>
            <a:ext cx="5363004" cy="4498133"/>
          </a:xfrm>
          <a:prstGeom prst="rect">
            <a:avLst/>
          </a:prstGeo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ts val="3307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6485295" y="1536701"/>
            <a:ext cx="5006400" cy="664633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ts val="2373"/>
              </a:lnSpc>
              <a:spcBef>
                <a:spcPts val="0"/>
              </a:spcBef>
              <a:buNone/>
              <a:defRPr sz="2133" b="1">
                <a:solidFill>
                  <a:srgbClr val="1B1E1F"/>
                </a:solidFill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485296" y="2203678"/>
            <a:ext cx="5006400" cy="384152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9199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2133">
                <a:solidFill>
                  <a:srgbClr val="1B1E1F"/>
                </a:solidFill>
              </a:defRPr>
            </a:lvl1pPr>
            <a:lvl2pPr marL="398390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867">
                <a:solidFill>
                  <a:srgbClr val="1B1E1F"/>
                </a:solidFill>
              </a:defRPr>
            </a:lvl2pPr>
            <a:lvl3pPr marL="59998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3pPr>
            <a:lvl4pPr marL="825579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4pPr>
            <a:lvl5pPr marL="1055974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3217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NCR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5E75599-F226-4498-B6FE-C5B74A81B2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38199" y="1092201"/>
            <a:ext cx="11012948" cy="571500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2667" b="0" i="0" kern="1200" spc="-4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marL="0" lvl="0" indent="0" algn="l" defTabSz="609585" rtl="0" eaLnBrk="1" fontAlgn="base" hangingPunct="1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71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201085"/>
            <a:ext cx="110617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8201" y="1526118"/>
            <a:ext cx="11061700" cy="48619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39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3 column t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8236030" y="1536701"/>
            <a:ext cx="3455725" cy="664633"/>
          </a:xfrm>
          <a:prstGeom prst="rect">
            <a:avLst/>
          </a:prstGeom>
          <a:noFill/>
          <a:ln>
            <a:solidFill>
              <a:srgbClr val="ED9A22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67" b="1">
                <a:solidFill>
                  <a:srgbClr val="1B1E1F"/>
                </a:solidFill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4542164" y="1536701"/>
            <a:ext cx="3455725" cy="664633"/>
          </a:xfrm>
          <a:prstGeom prst="rect">
            <a:avLst/>
          </a:prstGeom>
          <a:noFill/>
          <a:ln>
            <a:solidFill>
              <a:srgbClr val="00A6B8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67" b="1">
                <a:solidFill>
                  <a:srgbClr val="1B1E1F"/>
                </a:solidFill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44608" y="1536701"/>
            <a:ext cx="3455725" cy="664633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67" b="1">
                <a:solidFill>
                  <a:srgbClr val="1B1E1F"/>
                </a:solidFill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44549" y="2203678"/>
            <a:ext cx="3455785" cy="384152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9199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2133">
                <a:solidFill>
                  <a:srgbClr val="1B1E1F"/>
                </a:solidFill>
              </a:defRPr>
            </a:lvl1pPr>
            <a:lvl2pPr marL="398390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867">
                <a:solidFill>
                  <a:srgbClr val="1B1E1F"/>
                </a:solidFill>
              </a:defRPr>
            </a:lvl2pPr>
            <a:lvl3pPr marL="59998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3pPr>
            <a:lvl4pPr marL="825579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4pPr>
            <a:lvl5pPr marL="1055974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542166" y="2203678"/>
            <a:ext cx="3455725" cy="3841521"/>
          </a:xfrm>
          <a:prstGeom prst="rect">
            <a:avLst/>
          </a:prstGeom>
          <a:noFill/>
          <a:ln>
            <a:solidFill>
              <a:srgbClr val="00A6B8"/>
            </a:solidFill>
          </a:ln>
        </p:spPr>
        <p:txBody>
          <a:bodyPr lIns="108000" tIns="108000" rIns="108000"/>
          <a:lstStyle>
            <a:lvl1pPr marL="19199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3"/>
              </a:buClr>
              <a:defRPr sz="2133">
                <a:solidFill>
                  <a:srgbClr val="1B1E1F"/>
                </a:solidFill>
              </a:defRPr>
            </a:lvl1pPr>
            <a:lvl2pPr marL="398390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3"/>
              </a:buClr>
              <a:defRPr sz="1867">
                <a:solidFill>
                  <a:srgbClr val="1B1E1F"/>
                </a:solidFill>
              </a:defRPr>
            </a:lvl2pPr>
            <a:lvl3pPr marL="59998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3"/>
              </a:buClr>
              <a:defRPr sz="1600">
                <a:solidFill>
                  <a:srgbClr val="1B1E1F"/>
                </a:solidFill>
              </a:defRPr>
            </a:lvl3pPr>
            <a:lvl4pPr marL="825579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3"/>
              </a:buClr>
              <a:defRPr sz="1600">
                <a:solidFill>
                  <a:srgbClr val="1B1E1F"/>
                </a:solidFill>
              </a:defRPr>
            </a:lvl4pPr>
            <a:lvl5pPr marL="1055974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3"/>
              </a:buClr>
              <a:defRPr sz="16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236029" y="2203678"/>
            <a:ext cx="3448889" cy="3841521"/>
          </a:xfrm>
          <a:prstGeom prst="rect">
            <a:avLst/>
          </a:prstGeom>
          <a:noFill/>
          <a:ln>
            <a:solidFill>
              <a:srgbClr val="ED9A22"/>
            </a:solidFill>
          </a:ln>
        </p:spPr>
        <p:txBody>
          <a:bodyPr lIns="108000" tIns="108000" rIns="108000"/>
          <a:lstStyle>
            <a:lvl1pPr marL="19199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rgbClr val="ED9A22"/>
              </a:buClr>
              <a:defRPr sz="2133">
                <a:solidFill>
                  <a:srgbClr val="1B1E1F"/>
                </a:solidFill>
              </a:defRPr>
            </a:lvl1pPr>
            <a:lvl2pPr marL="398390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4"/>
              </a:buClr>
              <a:defRPr sz="1867">
                <a:solidFill>
                  <a:srgbClr val="1B1E1F"/>
                </a:solidFill>
              </a:defRPr>
            </a:lvl2pPr>
            <a:lvl3pPr marL="59998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4"/>
              </a:buClr>
              <a:defRPr sz="1600">
                <a:solidFill>
                  <a:srgbClr val="1B1E1F"/>
                </a:solidFill>
              </a:defRPr>
            </a:lvl3pPr>
            <a:lvl4pPr marL="825579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4"/>
              </a:buClr>
              <a:defRPr sz="1600">
                <a:solidFill>
                  <a:srgbClr val="1B1E1F"/>
                </a:solidFill>
              </a:defRPr>
            </a:lvl4pPr>
            <a:lvl5pPr marL="1055974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4"/>
              </a:buClr>
              <a:defRPr sz="16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801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4 editable txt box +pic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844545" y="1536000"/>
            <a:ext cx="2274907" cy="2267032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91440" tIns="91440" rIns="91440"/>
          <a:lstStyle>
            <a:lvl1pPr marL="143996" indent="-143996">
              <a:lnSpc>
                <a:spcPts val="1733"/>
              </a:lnSpc>
              <a:spcBef>
                <a:spcPts val="0"/>
              </a:spcBef>
              <a:buClr>
                <a:schemeClr val="bg1"/>
              </a:buClr>
              <a:defRPr sz="13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6757" indent="-226478">
              <a:lnSpc>
                <a:spcPts val="1733"/>
              </a:lnSpc>
              <a:spcBef>
                <a:spcPts val="0"/>
              </a:spcBef>
              <a:buClr>
                <a:schemeClr val="bg1"/>
              </a:buClr>
              <a:defRPr sz="10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3339945" y="1536000"/>
            <a:ext cx="2256000" cy="2267032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Picture Placeholder 19"/>
          <p:cNvSpPr>
            <a:spLocks noGrp="1"/>
          </p:cNvSpPr>
          <p:nvPr>
            <p:ph type="pic" sz="quarter" idx="21"/>
          </p:nvPr>
        </p:nvSpPr>
        <p:spPr>
          <a:xfrm>
            <a:off x="8305732" y="1536000"/>
            <a:ext cx="2256000" cy="2267032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2" name="Picture Placeholder 19"/>
          <p:cNvSpPr>
            <a:spLocks noGrp="1"/>
          </p:cNvSpPr>
          <p:nvPr>
            <p:ph type="pic" sz="quarter" idx="19"/>
          </p:nvPr>
        </p:nvSpPr>
        <p:spPr>
          <a:xfrm>
            <a:off x="5810332" y="3803032"/>
            <a:ext cx="2256000" cy="2224683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844545" y="3792000"/>
            <a:ext cx="2274907" cy="2235715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5807844" y="1536000"/>
            <a:ext cx="2258488" cy="2267032"/>
          </a:xfrm>
          <a:prstGeom prst="rect">
            <a:avLst/>
          </a:prstGeom>
          <a:noFill/>
          <a:ln>
            <a:solidFill>
              <a:srgbClr val="0083A2"/>
            </a:solidFill>
          </a:ln>
        </p:spPr>
        <p:txBody>
          <a:bodyPr lIns="91440" tIns="91440" rIns="91440"/>
          <a:lstStyle>
            <a:lvl1pPr marL="143996" indent="-143996">
              <a:lnSpc>
                <a:spcPts val="1733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3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6757" indent="-226478">
              <a:lnSpc>
                <a:spcPts val="1733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0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3336892" y="3803032"/>
            <a:ext cx="2256000" cy="2256000"/>
          </a:xfrm>
          <a:prstGeom prst="rect">
            <a:avLst/>
          </a:prstGeom>
          <a:noFill/>
          <a:ln>
            <a:solidFill>
              <a:srgbClr val="009A75"/>
            </a:solidFill>
          </a:ln>
        </p:spPr>
        <p:txBody>
          <a:bodyPr lIns="91440" tIns="91440" rIns="91440"/>
          <a:lstStyle>
            <a:lvl1pPr marL="143996" indent="-143996">
              <a:lnSpc>
                <a:spcPts val="1733"/>
              </a:lnSpc>
              <a:spcBef>
                <a:spcPts val="0"/>
              </a:spcBef>
              <a:buClr>
                <a:schemeClr val="bg1"/>
              </a:buClr>
              <a:defRPr sz="13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6757" indent="-226478">
              <a:lnSpc>
                <a:spcPts val="1733"/>
              </a:lnSpc>
              <a:spcBef>
                <a:spcPts val="0"/>
              </a:spcBef>
              <a:buClr>
                <a:schemeClr val="bg1"/>
              </a:buClr>
              <a:defRPr sz="10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00191" y="3803032"/>
            <a:ext cx="2261541" cy="2256000"/>
          </a:xfrm>
          <a:prstGeom prst="rect">
            <a:avLst/>
          </a:prstGeom>
          <a:noFill/>
          <a:ln>
            <a:solidFill>
              <a:srgbClr val="009ABF"/>
            </a:solidFill>
          </a:ln>
        </p:spPr>
        <p:txBody>
          <a:bodyPr lIns="91440" tIns="91440" rIns="91440"/>
          <a:lstStyle>
            <a:lvl1pPr marL="143996" indent="-143996">
              <a:lnSpc>
                <a:spcPts val="1733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3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6757" indent="-226478">
              <a:lnSpc>
                <a:spcPts val="1733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0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524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+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32884" y="506402"/>
            <a:ext cx="11053233" cy="5553589"/>
          </a:xfrm>
          <a:prstGeom prst="rect">
            <a:avLst/>
          </a:prstGeom>
        </p:spPr>
        <p:txBody>
          <a:bodyPr rIns="1836000" anchor="ctr"/>
          <a:lstStyle>
            <a:lvl1pPr marL="0" indent="0" algn="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44552" y="1597433"/>
            <a:ext cx="3552545" cy="3520000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0" indent="0">
              <a:lnSpc>
                <a:spcPct val="100000"/>
              </a:lnSpc>
              <a:buFontTx/>
              <a:buNone/>
              <a:defRPr sz="2133" spc="-67" baseline="0">
                <a:solidFill>
                  <a:srgbClr val="1B1E1F"/>
                </a:solidFill>
              </a:defRPr>
            </a:lvl1pPr>
            <a:lvl2pPr marL="226478" indent="-226478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67">
                <a:solidFill>
                  <a:srgbClr val="1B1E1F"/>
                </a:solidFill>
              </a:defRPr>
            </a:lvl2pPr>
            <a:lvl3pPr marL="452955" indent="-226478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600">
                <a:solidFill>
                  <a:srgbClr val="1B1E1F"/>
                </a:solidFill>
              </a:defRPr>
            </a:lvl3pPr>
            <a:lvl4pPr marL="690016" indent="-237061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333">
                <a:solidFill>
                  <a:srgbClr val="1B1E1F"/>
                </a:solidFill>
              </a:defRPr>
            </a:lvl4pPr>
            <a:lvl5pPr marL="916494" indent="-226478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067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12" t="12609" r="47617" b="10081"/>
          <a:stretch/>
        </p:blipFill>
        <p:spPr>
          <a:xfrm>
            <a:off x="0" y="1"/>
            <a:ext cx="36237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rge image +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D6EB36F-6C50-4A64-B1BA-3FA95F12D05E}"/>
              </a:ext>
            </a:extLst>
          </p:cNvPr>
          <p:cNvGrpSpPr/>
          <p:nvPr userDrawn="1"/>
        </p:nvGrpSpPr>
        <p:grpSpPr>
          <a:xfrm>
            <a:off x="592" y="60672"/>
            <a:ext cx="12191409" cy="6857896"/>
            <a:chOff x="321" y="0"/>
            <a:chExt cx="9143557" cy="5143422"/>
          </a:xfrm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AA41F078-B915-4513-8A8A-8B62ADFBF4E0}"/>
                </a:ext>
              </a:extLst>
            </p:cNvPr>
            <p:cNvSpPr/>
            <p:nvPr/>
          </p:nvSpPr>
          <p:spPr>
            <a:xfrm>
              <a:off x="7297102" y="0"/>
              <a:ext cx="1846577" cy="1281762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AF00D031-CAC6-45EB-BBDF-F466089D8D02}"/>
                </a:ext>
              </a:extLst>
            </p:cNvPr>
            <p:cNvSpPr/>
            <p:nvPr/>
          </p:nvSpPr>
          <p:spPr>
            <a:xfrm>
              <a:off x="1448476" y="0"/>
              <a:ext cx="7695203" cy="5143140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8CA6AAD3-1A4B-44A4-8185-7855D2075BF2}"/>
                </a:ext>
              </a:extLst>
            </p:cNvPr>
            <p:cNvSpPr/>
            <p:nvPr/>
          </p:nvSpPr>
          <p:spPr>
            <a:xfrm>
              <a:off x="1750689" y="457406"/>
              <a:ext cx="995497" cy="1148901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C513361B-FB12-4B7D-A7E5-25F5919703A9}"/>
                </a:ext>
              </a:extLst>
            </p:cNvPr>
            <p:cNvSpPr/>
            <p:nvPr/>
          </p:nvSpPr>
          <p:spPr>
            <a:xfrm>
              <a:off x="321" y="0"/>
              <a:ext cx="2354777" cy="1606307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C3692918-12B8-4778-B48D-51409A20C894}"/>
                </a:ext>
              </a:extLst>
            </p:cNvPr>
            <p:cNvSpPr/>
            <p:nvPr/>
          </p:nvSpPr>
          <p:spPr>
            <a:xfrm>
              <a:off x="1537582" y="0"/>
              <a:ext cx="3359579" cy="1175470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64CD7829-78E2-4D9B-8FF2-E61A0DFA76C1}"/>
                </a:ext>
              </a:extLst>
            </p:cNvPr>
            <p:cNvSpPr/>
            <p:nvPr/>
          </p:nvSpPr>
          <p:spPr>
            <a:xfrm>
              <a:off x="321" y="1021987"/>
              <a:ext cx="4576879" cy="4121152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B90CE8C6-3220-4F4E-A0E2-DFCB82BB49EF}"/>
                </a:ext>
              </a:extLst>
            </p:cNvPr>
            <p:cNvSpPr/>
            <p:nvPr/>
          </p:nvSpPr>
          <p:spPr>
            <a:xfrm>
              <a:off x="321" y="0"/>
              <a:ext cx="142955" cy="5143211"/>
            </a:xfrm>
            <a:custGeom>
              <a:avLst/>
              <a:gdLst/>
              <a:ahLst/>
              <a:cxnLst/>
              <a:rect l="l" t="t" r="r" b="b"/>
              <a:pathLst>
                <a:path w="314325" h="11308715">
                  <a:moveTo>
                    <a:pt x="0" y="11308556"/>
                  </a:moveTo>
                  <a:lnTo>
                    <a:pt x="314126" y="11308556"/>
                  </a:lnTo>
                  <a:lnTo>
                    <a:pt x="314126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39E5101D-68E5-4614-BBDD-707528E17AEB}"/>
                </a:ext>
              </a:extLst>
            </p:cNvPr>
            <p:cNvSpPr/>
            <p:nvPr/>
          </p:nvSpPr>
          <p:spPr>
            <a:xfrm>
              <a:off x="143186" y="0"/>
              <a:ext cx="9000692" cy="5143211"/>
            </a:xfrm>
            <a:custGeom>
              <a:avLst/>
              <a:gdLst/>
              <a:ahLst/>
              <a:cxnLst/>
              <a:rect l="l" t="t" r="r" b="b"/>
              <a:pathLst>
                <a:path w="19790410" h="11308715">
                  <a:moveTo>
                    <a:pt x="0" y="11308556"/>
                  </a:moveTo>
                  <a:lnTo>
                    <a:pt x="19789973" y="11308556"/>
                  </a:lnTo>
                  <a:lnTo>
                    <a:pt x="19789973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0">
              <a:extLst>
                <a:ext uri="{FF2B5EF4-FFF2-40B4-BE49-F238E27FC236}">
                  <a16:creationId xmlns:a16="http://schemas.microsoft.com/office/drawing/2014/main" id="{AB6361AA-F297-4AE1-99C6-C74360B9C0D3}"/>
                </a:ext>
              </a:extLst>
            </p:cNvPr>
            <p:cNvSpPr/>
            <p:nvPr/>
          </p:nvSpPr>
          <p:spPr>
            <a:xfrm>
              <a:off x="8958116" y="1"/>
              <a:ext cx="142955" cy="14295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0" y="0"/>
                  </a:moveTo>
                  <a:lnTo>
                    <a:pt x="313771" y="31402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156CBF48-0DF7-4689-912B-ED6859A30007}"/>
                </a:ext>
              </a:extLst>
            </p:cNvPr>
            <p:cNvSpPr/>
            <p:nvPr/>
          </p:nvSpPr>
          <p:spPr>
            <a:xfrm>
              <a:off x="8808612" y="0"/>
              <a:ext cx="292264" cy="292553"/>
            </a:xfrm>
            <a:custGeom>
              <a:avLst/>
              <a:gdLst/>
              <a:ahLst/>
              <a:cxnLst/>
              <a:rect l="l" t="t" r="r" b="b"/>
              <a:pathLst>
                <a:path w="642619" h="643255">
                  <a:moveTo>
                    <a:pt x="0" y="0"/>
                  </a:moveTo>
                  <a:lnTo>
                    <a:pt x="642497" y="64301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2">
              <a:extLst>
                <a:ext uri="{FF2B5EF4-FFF2-40B4-BE49-F238E27FC236}">
                  <a16:creationId xmlns:a16="http://schemas.microsoft.com/office/drawing/2014/main" id="{CE0EC99F-783F-43E0-82D5-BF5984934E00}"/>
                </a:ext>
              </a:extLst>
            </p:cNvPr>
            <p:cNvSpPr/>
            <p:nvPr/>
          </p:nvSpPr>
          <p:spPr>
            <a:xfrm>
              <a:off x="8659109" y="0"/>
              <a:ext cx="441862" cy="442150"/>
            </a:xfrm>
            <a:custGeom>
              <a:avLst/>
              <a:gdLst/>
              <a:ahLst/>
              <a:cxnLst/>
              <a:rect l="l" t="t" r="r" b="b"/>
              <a:pathLst>
                <a:path w="971550" h="972185">
                  <a:moveTo>
                    <a:pt x="0" y="0"/>
                  </a:moveTo>
                  <a:lnTo>
                    <a:pt x="971217" y="97200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74476D84-3EA7-46E1-B47F-8CF76DFA3036}"/>
                </a:ext>
              </a:extLst>
            </p:cNvPr>
            <p:cNvSpPr/>
            <p:nvPr/>
          </p:nvSpPr>
          <p:spPr>
            <a:xfrm>
              <a:off x="8509617" y="1"/>
              <a:ext cx="591459" cy="591748"/>
            </a:xfrm>
            <a:custGeom>
              <a:avLst/>
              <a:gdLst/>
              <a:ahLst/>
              <a:cxnLst/>
              <a:rect l="l" t="t" r="r" b="b"/>
              <a:pathLst>
                <a:path w="1300480" h="1301115">
                  <a:moveTo>
                    <a:pt x="0" y="0"/>
                  </a:moveTo>
                  <a:lnTo>
                    <a:pt x="1299915" y="130096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8294AF40-A9DA-4B5F-97EC-20664DA0B99A}"/>
                </a:ext>
              </a:extLst>
            </p:cNvPr>
            <p:cNvSpPr/>
            <p:nvPr/>
          </p:nvSpPr>
          <p:spPr>
            <a:xfrm>
              <a:off x="8360113" y="1"/>
              <a:ext cx="740768" cy="741346"/>
            </a:xfrm>
            <a:custGeom>
              <a:avLst/>
              <a:gdLst/>
              <a:ahLst/>
              <a:cxnLst/>
              <a:rect l="l" t="t" r="r" b="b"/>
              <a:pathLst>
                <a:path w="1628775" h="1630045">
                  <a:moveTo>
                    <a:pt x="0" y="0"/>
                  </a:moveTo>
                  <a:lnTo>
                    <a:pt x="1628639" y="162996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5">
              <a:extLst>
                <a:ext uri="{FF2B5EF4-FFF2-40B4-BE49-F238E27FC236}">
                  <a16:creationId xmlns:a16="http://schemas.microsoft.com/office/drawing/2014/main" id="{B9309502-EA9A-4F54-A73C-16D0334EB59B}"/>
                </a:ext>
              </a:extLst>
            </p:cNvPr>
            <p:cNvSpPr/>
            <p:nvPr/>
          </p:nvSpPr>
          <p:spPr>
            <a:xfrm>
              <a:off x="8210603" y="0"/>
              <a:ext cx="890366" cy="890943"/>
            </a:xfrm>
            <a:custGeom>
              <a:avLst/>
              <a:gdLst/>
              <a:ahLst/>
              <a:cxnLst/>
              <a:rect l="l" t="t" r="r" b="b"/>
              <a:pathLst>
                <a:path w="1957705" h="1958975">
                  <a:moveTo>
                    <a:pt x="0" y="0"/>
                  </a:moveTo>
                  <a:lnTo>
                    <a:pt x="1957376" y="195896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6">
              <a:extLst>
                <a:ext uri="{FF2B5EF4-FFF2-40B4-BE49-F238E27FC236}">
                  <a16:creationId xmlns:a16="http://schemas.microsoft.com/office/drawing/2014/main" id="{B71FC9F9-CB86-44CD-B5C7-DC11B4B876C4}"/>
                </a:ext>
              </a:extLst>
            </p:cNvPr>
            <p:cNvSpPr/>
            <p:nvPr/>
          </p:nvSpPr>
          <p:spPr>
            <a:xfrm>
              <a:off x="8061097" y="0"/>
              <a:ext cx="1039963" cy="1040830"/>
            </a:xfrm>
            <a:custGeom>
              <a:avLst/>
              <a:gdLst/>
              <a:ahLst/>
              <a:cxnLst/>
              <a:rect l="l" t="t" r="r" b="b"/>
              <a:pathLst>
                <a:path w="2286634" h="2288540">
                  <a:moveTo>
                    <a:pt x="0" y="0"/>
                  </a:moveTo>
                  <a:lnTo>
                    <a:pt x="2286103" y="228796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E724C3A1-D707-4098-8312-3E22CB3FD0BC}"/>
                </a:ext>
              </a:extLst>
            </p:cNvPr>
            <p:cNvSpPr/>
            <p:nvPr/>
          </p:nvSpPr>
          <p:spPr>
            <a:xfrm>
              <a:off x="7911616" y="0"/>
              <a:ext cx="1189272" cy="1190427"/>
            </a:xfrm>
            <a:custGeom>
              <a:avLst/>
              <a:gdLst/>
              <a:ahLst/>
              <a:cxnLst/>
              <a:rect l="l" t="t" r="r" b="b"/>
              <a:pathLst>
                <a:path w="2614930" h="2617470">
                  <a:moveTo>
                    <a:pt x="0" y="0"/>
                  </a:moveTo>
                  <a:lnTo>
                    <a:pt x="2614778" y="261689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E0D850A0-D644-40A2-B07E-B3738D2FFAFD}"/>
                </a:ext>
              </a:extLst>
            </p:cNvPr>
            <p:cNvSpPr/>
            <p:nvPr/>
          </p:nvSpPr>
          <p:spPr>
            <a:xfrm>
              <a:off x="7762109" y="0"/>
              <a:ext cx="1338870" cy="1340025"/>
            </a:xfrm>
            <a:custGeom>
              <a:avLst/>
              <a:gdLst/>
              <a:ahLst/>
              <a:cxnLst/>
              <a:rect l="l" t="t" r="r" b="b"/>
              <a:pathLst>
                <a:path w="2943859" h="2946400">
                  <a:moveTo>
                    <a:pt x="0" y="0"/>
                  </a:moveTo>
                  <a:lnTo>
                    <a:pt x="2943507" y="294589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5DFC30E7-33A7-4EC1-8ED3-C0E606CA0200}"/>
                </a:ext>
              </a:extLst>
            </p:cNvPr>
            <p:cNvSpPr/>
            <p:nvPr/>
          </p:nvSpPr>
          <p:spPr>
            <a:xfrm>
              <a:off x="7612608" y="0"/>
              <a:ext cx="1488467" cy="1489622"/>
            </a:xfrm>
            <a:custGeom>
              <a:avLst/>
              <a:gdLst/>
              <a:ahLst/>
              <a:cxnLst/>
              <a:rect l="l" t="t" r="r" b="b"/>
              <a:pathLst>
                <a:path w="3272790" h="3275329">
                  <a:moveTo>
                    <a:pt x="0" y="0"/>
                  </a:moveTo>
                  <a:lnTo>
                    <a:pt x="3272227" y="327488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2F71B1E1-DBC9-4A5A-9A24-79ADA3BE4B1E}"/>
                </a:ext>
              </a:extLst>
            </p:cNvPr>
            <p:cNvSpPr/>
            <p:nvPr/>
          </p:nvSpPr>
          <p:spPr>
            <a:xfrm>
              <a:off x="7463103" y="1"/>
              <a:ext cx="1637776" cy="1639220"/>
            </a:xfrm>
            <a:custGeom>
              <a:avLst/>
              <a:gdLst/>
              <a:ahLst/>
              <a:cxnLst/>
              <a:rect l="l" t="t" r="r" b="b"/>
              <a:pathLst>
                <a:path w="3601084" h="3604260">
                  <a:moveTo>
                    <a:pt x="0" y="0"/>
                  </a:moveTo>
                  <a:lnTo>
                    <a:pt x="3600952" y="360387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1">
              <a:extLst>
                <a:ext uri="{FF2B5EF4-FFF2-40B4-BE49-F238E27FC236}">
                  <a16:creationId xmlns:a16="http://schemas.microsoft.com/office/drawing/2014/main" id="{0FBAC9B6-87BA-4CB2-A300-1F8D6B7E4CB3}"/>
                </a:ext>
              </a:extLst>
            </p:cNvPr>
            <p:cNvSpPr/>
            <p:nvPr/>
          </p:nvSpPr>
          <p:spPr>
            <a:xfrm>
              <a:off x="7313613" y="0"/>
              <a:ext cx="1787373" cy="1788817"/>
            </a:xfrm>
            <a:custGeom>
              <a:avLst/>
              <a:gdLst/>
              <a:ahLst/>
              <a:cxnLst/>
              <a:rect l="l" t="t" r="r" b="b"/>
              <a:pathLst>
                <a:path w="3930015" h="3933190">
                  <a:moveTo>
                    <a:pt x="0" y="0"/>
                  </a:moveTo>
                  <a:lnTo>
                    <a:pt x="3929649" y="393283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9165E580-DC5F-4013-962D-EFF0D281E1C1}"/>
                </a:ext>
              </a:extLst>
            </p:cNvPr>
            <p:cNvSpPr/>
            <p:nvPr/>
          </p:nvSpPr>
          <p:spPr>
            <a:xfrm>
              <a:off x="7164108" y="0"/>
              <a:ext cx="1936971" cy="1938415"/>
            </a:xfrm>
            <a:custGeom>
              <a:avLst/>
              <a:gdLst/>
              <a:ahLst/>
              <a:cxnLst/>
              <a:rect l="l" t="t" r="r" b="b"/>
              <a:pathLst>
                <a:path w="4258944" h="4262120">
                  <a:moveTo>
                    <a:pt x="0" y="0"/>
                  </a:moveTo>
                  <a:lnTo>
                    <a:pt x="4258374" y="426182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3">
              <a:extLst>
                <a:ext uri="{FF2B5EF4-FFF2-40B4-BE49-F238E27FC236}">
                  <a16:creationId xmlns:a16="http://schemas.microsoft.com/office/drawing/2014/main" id="{E96CBFE5-BF46-4D6F-90E7-44060E8B06FF}"/>
                </a:ext>
              </a:extLst>
            </p:cNvPr>
            <p:cNvSpPr/>
            <p:nvPr/>
          </p:nvSpPr>
          <p:spPr>
            <a:xfrm>
              <a:off x="7014601" y="0"/>
              <a:ext cx="2086280" cy="2088013"/>
            </a:xfrm>
            <a:custGeom>
              <a:avLst/>
              <a:gdLst/>
              <a:ahLst/>
              <a:cxnLst/>
              <a:rect l="l" t="t" r="r" b="b"/>
              <a:pathLst>
                <a:path w="4587240" h="4591050">
                  <a:moveTo>
                    <a:pt x="0" y="0"/>
                  </a:moveTo>
                  <a:lnTo>
                    <a:pt x="4587104" y="4590828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4">
              <a:extLst>
                <a:ext uri="{FF2B5EF4-FFF2-40B4-BE49-F238E27FC236}">
                  <a16:creationId xmlns:a16="http://schemas.microsoft.com/office/drawing/2014/main" id="{8924D6B0-F481-469E-9017-7F4E867E6B0F}"/>
                </a:ext>
              </a:extLst>
            </p:cNvPr>
            <p:cNvSpPr/>
            <p:nvPr/>
          </p:nvSpPr>
          <p:spPr>
            <a:xfrm>
              <a:off x="6865095" y="0"/>
              <a:ext cx="2235877" cy="2237610"/>
            </a:xfrm>
            <a:custGeom>
              <a:avLst/>
              <a:gdLst/>
              <a:ahLst/>
              <a:cxnLst/>
              <a:rect l="l" t="t" r="r" b="b"/>
              <a:pathLst>
                <a:path w="4916169" h="4919980">
                  <a:moveTo>
                    <a:pt x="0" y="0"/>
                  </a:moveTo>
                  <a:lnTo>
                    <a:pt x="4915834" y="491982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5">
              <a:extLst>
                <a:ext uri="{FF2B5EF4-FFF2-40B4-BE49-F238E27FC236}">
                  <a16:creationId xmlns:a16="http://schemas.microsoft.com/office/drawing/2014/main" id="{3D742561-6CB7-4886-898C-E662E2489D29}"/>
                </a:ext>
              </a:extLst>
            </p:cNvPr>
            <p:cNvSpPr/>
            <p:nvPr/>
          </p:nvSpPr>
          <p:spPr>
            <a:xfrm>
              <a:off x="6715593" y="1"/>
              <a:ext cx="2385475" cy="2387208"/>
            </a:xfrm>
            <a:custGeom>
              <a:avLst/>
              <a:gdLst/>
              <a:ahLst/>
              <a:cxnLst/>
              <a:rect l="l" t="t" r="r" b="b"/>
              <a:pathLst>
                <a:path w="5245100" h="5248910">
                  <a:moveTo>
                    <a:pt x="0" y="0"/>
                  </a:moveTo>
                  <a:lnTo>
                    <a:pt x="5244552" y="524881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6">
              <a:extLst>
                <a:ext uri="{FF2B5EF4-FFF2-40B4-BE49-F238E27FC236}">
                  <a16:creationId xmlns:a16="http://schemas.microsoft.com/office/drawing/2014/main" id="{B0208C65-223A-4D53-8A52-43426578F4AF}"/>
                </a:ext>
              </a:extLst>
            </p:cNvPr>
            <p:cNvSpPr/>
            <p:nvPr/>
          </p:nvSpPr>
          <p:spPr>
            <a:xfrm>
              <a:off x="6566098" y="1"/>
              <a:ext cx="2534784" cy="2536805"/>
            </a:xfrm>
            <a:custGeom>
              <a:avLst/>
              <a:gdLst/>
              <a:ahLst/>
              <a:cxnLst/>
              <a:rect l="l" t="t" r="r" b="b"/>
              <a:pathLst>
                <a:path w="5573394" h="5577840">
                  <a:moveTo>
                    <a:pt x="0" y="0"/>
                  </a:moveTo>
                  <a:lnTo>
                    <a:pt x="5573257" y="557778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7">
              <a:extLst>
                <a:ext uri="{FF2B5EF4-FFF2-40B4-BE49-F238E27FC236}">
                  <a16:creationId xmlns:a16="http://schemas.microsoft.com/office/drawing/2014/main" id="{B6188099-A932-40C8-AB55-EE1E840A8716}"/>
                </a:ext>
              </a:extLst>
            </p:cNvPr>
            <p:cNvSpPr/>
            <p:nvPr/>
          </p:nvSpPr>
          <p:spPr>
            <a:xfrm>
              <a:off x="6416597" y="0"/>
              <a:ext cx="2684381" cy="2686403"/>
            </a:xfrm>
            <a:custGeom>
              <a:avLst/>
              <a:gdLst/>
              <a:ahLst/>
              <a:cxnLst/>
              <a:rect l="l" t="t" r="r" b="b"/>
              <a:pathLst>
                <a:path w="5902325" h="5906770">
                  <a:moveTo>
                    <a:pt x="0" y="0"/>
                  </a:moveTo>
                  <a:lnTo>
                    <a:pt x="5901975" y="590676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8">
              <a:extLst>
                <a:ext uri="{FF2B5EF4-FFF2-40B4-BE49-F238E27FC236}">
                  <a16:creationId xmlns:a16="http://schemas.microsoft.com/office/drawing/2014/main" id="{4B5A9428-E31A-4E9B-87E8-4D14E063DC79}"/>
                </a:ext>
              </a:extLst>
            </p:cNvPr>
            <p:cNvSpPr/>
            <p:nvPr/>
          </p:nvSpPr>
          <p:spPr>
            <a:xfrm>
              <a:off x="6267091" y="1"/>
              <a:ext cx="2833979" cy="2836289"/>
            </a:xfrm>
            <a:custGeom>
              <a:avLst/>
              <a:gdLst/>
              <a:ahLst/>
              <a:cxnLst/>
              <a:rect l="l" t="t" r="r" b="b"/>
              <a:pathLst>
                <a:path w="6231255" h="6236335">
                  <a:moveTo>
                    <a:pt x="0" y="0"/>
                  </a:moveTo>
                  <a:lnTo>
                    <a:pt x="6230705" y="623576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9">
              <a:extLst>
                <a:ext uri="{FF2B5EF4-FFF2-40B4-BE49-F238E27FC236}">
                  <a16:creationId xmlns:a16="http://schemas.microsoft.com/office/drawing/2014/main" id="{68203035-A20C-4EDC-91A6-5A2D7CA4F72B}"/>
                </a:ext>
              </a:extLst>
            </p:cNvPr>
            <p:cNvSpPr/>
            <p:nvPr/>
          </p:nvSpPr>
          <p:spPr>
            <a:xfrm>
              <a:off x="6117584" y="0"/>
              <a:ext cx="2983288" cy="2985887"/>
            </a:xfrm>
            <a:custGeom>
              <a:avLst/>
              <a:gdLst/>
              <a:ahLst/>
              <a:cxnLst/>
              <a:rect l="l" t="t" r="r" b="b"/>
              <a:pathLst>
                <a:path w="6559550" h="6565265">
                  <a:moveTo>
                    <a:pt x="0" y="0"/>
                  </a:moveTo>
                  <a:lnTo>
                    <a:pt x="6559435" y="656476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0">
              <a:extLst>
                <a:ext uri="{FF2B5EF4-FFF2-40B4-BE49-F238E27FC236}">
                  <a16:creationId xmlns:a16="http://schemas.microsoft.com/office/drawing/2014/main" id="{0E83D790-231C-40A9-86C4-ED6AC16F8196}"/>
                </a:ext>
              </a:extLst>
            </p:cNvPr>
            <p:cNvSpPr/>
            <p:nvPr/>
          </p:nvSpPr>
          <p:spPr>
            <a:xfrm>
              <a:off x="5968100" y="0"/>
              <a:ext cx="3132885" cy="3135485"/>
            </a:xfrm>
            <a:custGeom>
              <a:avLst/>
              <a:gdLst/>
              <a:ahLst/>
              <a:cxnLst/>
              <a:rect l="l" t="t" r="r" b="b"/>
              <a:pathLst>
                <a:path w="6888480" h="6894195">
                  <a:moveTo>
                    <a:pt x="0" y="0"/>
                  </a:moveTo>
                  <a:lnTo>
                    <a:pt x="6888116" y="6893705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1">
              <a:extLst>
                <a:ext uri="{FF2B5EF4-FFF2-40B4-BE49-F238E27FC236}">
                  <a16:creationId xmlns:a16="http://schemas.microsoft.com/office/drawing/2014/main" id="{01A25899-F1EA-44B2-8FBC-F69B22FD647B}"/>
                </a:ext>
              </a:extLst>
            </p:cNvPr>
            <p:cNvSpPr/>
            <p:nvPr/>
          </p:nvSpPr>
          <p:spPr>
            <a:xfrm>
              <a:off x="5818598" y="0"/>
              <a:ext cx="3282482" cy="3285082"/>
            </a:xfrm>
            <a:custGeom>
              <a:avLst/>
              <a:gdLst/>
              <a:ahLst/>
              <a:cxnLst/>
              <a:rect l="l" t="t" r="r" b="b"/>
              <a:pathLst>
                <a:path w="7217409" h="7223125">
                  <a:moveTo>
                    <a:pt x="0" y="0"/>
                  </a:moveTo>
                  <a:lnTo>
                    <a:pt x="7216834" y="722268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2">
              <a:extLst>
                <a:ext uri="{FF2B5EF4-FFF2-40B4-BE49-F238E27FC236}">
                  <a16:creationId xmlns:a16="http://schemas.microsoft.com/office/drawing/2014/main" id="{34152E87-156B-414E-AD3A-15B5FDDD12DE}"/>
                </a:ext>
              </a:extLst>
            </p:cNvPr>
            <p:cNvSpPr/>
            <p:nvPr/>
          </p:nvSpPr>
          <p:spPr>
            <a:xfrm>
              <a:off x="5669091" y="1"/>
              <a:ext cx="3431792" cy="3434680"/>
            </a:xfrm>
            <a:custGeom>
              <a:avLst/>
              <a:gdLst/>
              <a:ahLst/>
              <a:cxnLst/>
              <a:rect l="l" t="t" r="r" b="b"/>
              <a:pathLst>
                <a:path w="7545705" h="7552055">
                  <a:moveTo>
                    <a:pt x="0" y="0"/>
                  </a:moveTo>
                  <a:lnTo>
                    <a:pt x="7545565" y="7551692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3">
              <a:extLst>
                <a:ext uri="{FF2B5EF4-FFF2-40B4-BE49-F238E27FC236}">
                  <a16:creationId xmlns:a16="http://schemas.microsoft.com/office/drawing/2014/main" id="{801BAF3C-A230-4E13-9363-877D067C2C4A}"/>
                </a:ext>
              </a:extLst>
            </p:cNvPr>
            <p:cNvSpPr/>
            <p:nvPr/>
          </p:nvSpPr>
          <p:spPr>
            <a:xfrm>
              <a:off x="5519585" y="0"/>
              <a:ext cx="3581389" cy="3584277"/>
            </a:xfrm>
            <a:custGeom>
              <a:avLst/>
              <a:gdLst/>
              <a:ahLst/>
              <a:cxnLst/>
              <a:rect l="l" t="t" r="r" b="b"/>
              <a:pathLst>
                <a:path w="7874634" h="7880984">
                  <a:moveTo>
                    <a:pt x="0" y="0"/>
                  </a:moveTo>
                  <a:lnTo>
                    <a:pt x="7874294" y="788068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4">
              <a:extLst>
                <a:ext uri="{FF2B5EF4-FFF2-40B4-BE49-F238E27FC236}">
                  <a16:creationId xmlns:a16="http://schemas.microsoft.com/office/drawing/2014/main" id="{D3834426-4397-4248-A40C-B8D9F07E5E6C}"/>
                </a:ext>
              </a:extLst>
            </p:cNvPr>
            <p:cNvSpPr/>
            <p:nvPr/>
          </p:nvSpPr>
          <p:spPr>
            <a:xfrm>
              <a:off x="5370095" y="0"/>
              <a:ext cx="3730987" cy="3733875"/>
            </a:xfrm>
            <a:custGeom>
              <a:avLst/>
              <a:gdLst/>
              <a:ahLst/>
              <a:cxnLst/>
              <a:rect l="l" t="t" r="r" b="b"/>
              <a:pathLst>
                <a:path w="8203565" h="8209915">
                  <a:moveTo>
                    <a:pt x="0" y="0"/>
                  </a:moveTo>
                  <a:lnTo>
                    <a:pt x="8202988" y="820964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5">
              <a:extLst>
                <a:ext uri="{FF2B5EF4-FFF2-40B4-BE49-F238E27FC236}">
                  <a16:creationId xmlns:a16="http://schemas.microsoft.com/office/drawing/2014/main" id="{FD012870-BF3B-4E63-AE7D-787B20DC73D7}"/>
                </a:ext>
              </a:extLst>
            </p:cNvPr>
            <p:cNvSpPr/>
            <p:nvPr/>
          </p:nvSpPr>
          <p:spPr>
            <a:xfrm>
              <a:off x="5220589" y="0"/>
              <a:ext cx="3880296" cy="3883472"/>
            </a:xfrm>
            <a:custGeom>
              <a:avLst/>
              <a:gdLst/>
              <a:ahLst/>
              <a:cxnLst/>
              <a:rect l="l" t="t" r="r" b="b"/>
              <a:pathLst>
                <a:path w="8531860" h="8538845">
                  <a:moveTo>
                    <a:pt x="0" y="0"/>
                  </a:moveTo>
                  <a:lnTo>
                    <a:pt x="8531715" y="8538638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6">
              <a:extLst>
                <a:ext uri="{FF2B5EF4-FFF2-40B4-BE49-F238E27FC236}">
                  <a16:creationId xmlns:a16="http://schemas.microsoft.com/office/drawing/2014/main" id="{9F2E0A68-C629-4C07-B13D-F1601CA75F99}"/>
                </a:ext>
              </a:extLst>
            </p:cNvPr>
            <p:cNvSpPr/>
            <p:nvPr/>
          </p:nvSpPr>
          <p:spPr>
            <a:xfrm>
              <a:off x="5071087" y="1"/>
              <a:ext cx="4029893" cy="4033070"/>
            </a:xfrm>
            <a:custGeom>
              <a:avLst/>
              <a:gdLst/>
              <a:ahLst/>
              <a:cxnLst/>
              <a:rect l="l" t="t" r="r" b="b"/>
              <a:pathLst>
                <a:path w="8860790" h="8867775">
                  <a:moveTo>
                    <a:pt x="0" y="0"/>
                  </a:moveTo>
                  <a:lnTo>
                    <a:pt x="8860437" y="886763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7">
              <a:extLst>
                <a:ext uri="{FF2B5EF4-FFF2-40B4-BE49-F238E27FC236}">
                  <a16:creationId xmlns:a16="http://schemas.microsoft.com/office/drawing/2014/main" id="{BE66DADC-F9D2-4FCD-B3B3-6C8591452F2D}"/>
                </a:ext>
              </a:extLst>
            </p:cNvPr>
            <p:cNvSpPr/>
            <p:nvPr/>
          </p:nvSpPr>
          <p:spPr>
            <a:xfrm>
              <a:off x="4921580" y="0"/>
              <a:ext cx="4179491" cy="4182668"/>
            </a:xfrm>
            <a:custGeom>
              <a:avLst/>
              <a:gdLst/>
              <a:ahLst/>
              <a:cxnLst/>
              <a:rect l="l" t="t" r="r" b="b"/>
              <a:pathLst>
                <a:path w="9189719" h="9196705">
                  <a:moveTo>
                    <a:pt x="0" y="0"/>
                  </a:moveTo>
                  <a:lnTo>
                    <a:pt x="9189168" y="9196628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8">
              <a:extLst>
                <a:ext uri="{FF2B5EF4-FFF2-40B4-BE49-F238E27FC236}">
                  <a16:creationId xmlns:a16="http://schemas.microsoft.com/office/drawing/2014/main" id="{EF39A936-0271-44CC-B4E8-B1E183021835}"/>
                </a:ext>
              </a:extLst>
            </p:cNvPr>
            <p:cNvSpPr/>
            <p:nvPr/>
          </p:nvSpPr>
          <p:spPr>
            <a:xfrm>
              <a:off x="4772088" y="1"/>
              <a:ext cx="4328800" cy="4332265"/>
            </a:xfrm>
            <a:custGeom>
              <a:avLst/>
              <a:gdLst/>
              <a:ahLst/>
              <a:cxnLst/>
              <a:rect l="l" t="t" r="r" b="b"/>
              <a:pathLst>
                <a:path w="9518015" h="9525635">
                  <a:moveTo>
                    <a:pt x="0" y="0"/>
                  </a:moveTo>
                  <a:lnTo>
                    <a:pt x="9517864" y="952558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39">
              <a:extLst>
                <a:ext uri="{FF2B5EF4-FFF2-40B4-BE49-F238E27FC236}">
                  <a16:creationId xmlns:a16="http://schemas.microsoft.com/office/drawing/2014/main" id="{764A5E2B-53B2-4593-8C43-6C795AD7E0A4}"/>
                </a:ext>
              </a:extLst>
            </p:cNvPr>
            <p:cNvSpPr/>
            <p:nvPr/>
          </p:nvSpPr>
          <p:spPr>
            <a:xfrm>
              <a:off x="4622585" y="0"/>
              <a:ext cx="4478397" cy="4482152"/>
            </a:xfrm>
            <a:custGeom>
              <a:avLst/>
              <a:gdLst/>
              <a:ahLst/>
              <a:cxnLst/>
              <a:rect l="l" t="t" r="r" b="b"/>
              <a:pathLst>
                <a:path w="9846944" h="9855200">
                  <a:moveTo>
                    <a:pt x="0" y="0"/>
                  </a:moveTo>
                  <a:lnTo>
                    <a:pt x="9846589" y="985457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0">
              <a:extLst>
                <a:ext uri="{FF2B5EF4-FFF2-40B4-BE49-F238E27FC236}">
                  <a16:creationId xmlns:a16="http://schemas.microsoft.com/office/drawing/2014/main" id="{F82F92DA-B5C8-4830-94AD-9708F40563FF}"/>
                </a:ext>
              </a:extLst>
            </p:cNvPr>
            <p:cNvSpPr/>
            <p:nvPr/>
          </p:nvSpPr>
          <p:spPr>
            <a:xfrm>
              <a:off x="4473084" y="0"/>
              <a:ext cx="4627995" cy="4631749"/>
            </a:xfrm>
            <a:custGeom>
              <a:avLst/>
              <a:gdLst/>
              <a:ahLst/>
              <a:cxnLst/>
              <a:rect l="l" t="t" r="r" b="b"/>
              <a:pathLst>
                <a:path w="10175875" h="10184130">
                  <a:moveTo>
                    <a:pt x="0" y="0"/>
                  </a:moveTo>
                  <a:lnTo>
                    <a:pt x="10175304" y="1018355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1">
              <a:extLst>
                <a:ext uri="{FF2B5EF4-FFF2-40B4-BE49-F238E27FC236}">
                  <a16:creationId xmlns:a16="http://schemas.microsoft.com/office/drawing/2014/main" id="{DCDD311A-B72B-46FD-BBD0-147D4C9CDCE0}"/>
                </a:ext>
              </a:extLst>
            </p:cNvPr>
            <p:cNvSpPr/>
            <p:nvPr/>
          </p:nvSpPr>
          <p:spPr>
            <a:xfrm>
              <a:off x="4323578" y="0"/>
              <a:ext cx="4777304" cy="4781347"/>
            </a:xfrm>
            <a:custGeom>
              <a:avLst/>
              <a:gdLst/>
              <a:ahLst/>
              <a:cxnLst/>
              <a:rect l="l" t="t" r="r" b="b"/>
              <a:pathLst>
                <a:path w="10504169" h="10513060">
                  <a:moveTo>
                    <a:pt x="0" y="0"/>
                  </a:moveTo>
                  <a:lnTo>
                    <a:pt x="10504032" y="1051256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2">
              <a:extLst>
                <a:ext uri="{FF2B5EF4-FFF2-40B4-BE49-F238E27FC236}">
                  <a16:creationId xmlns:a16="http://schemas.microsoft.com/office/drawing/2014/main" id="{6B518C8D-8C0D-4B41-A458-06F6405D1FD0}"/>
                </a:ext>
              </a:extLst>
            </p:cNvPr>
            <p:cNvSpPr/>
            <p:nvPr/>
          </p:nvSpPr>
          <p:spPr>
            <a:xfrm>
              <a:off x="4174073" y="0"/>
              <a:ext cx="4926901" cy="4930944"/>
            </a:xfrm>
            <a:custGeom>
              <a:avLst/>
              <a:gdLst/>
              <a:ahLst/>
              <a:cxnLst/>
              <a:rect l="l" t="t" r="r" b="b"/>
              <a:pathLst>
                <a:path w="10833100" h="10841990">
                  <a:moveTo>
                    <a:pt x="0" y="0"/>
                  </a:moveTo>
                  <a:lnTo>
                    <a:pt x="10832760" y="1084155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3">
              <a:extLst>
                <a:ext uri="{FF2B5EF4-FFF2-40B4-BE49-F238E27FC236}">
                  <a16:creationId xmlns:a16="http://schemas.microsoft.com/office/drawing/2014/main" id="{BEB981D6-DBF1-4E71-A385-AD83D038537B}"/>
                </a:ext>
              </a:extLst>
            </p:cNvPr>
            <p:cNvSpPr/>
            <p:nvPr/>
          </p:nvSpPr>
          <p:spPr>
            <a:xfrm>
              <a:off x="4024584" y="0"/>
              <a:ext cx="5076499" cy="5080542"/>
            </a:xfrm>
            <a:custGeom>
              <a:avLst/>
              <a:gdLst/>
              <a:ahLst/>
              <a:cxnLst/>
              <a:rect l="l" t="t" r="r" b="b"/>
              <a:pathLst>
                <a:path w="11162030" h="11170920">
                  <a:moveTo>
                    <a:pt x="0" y="0"/>
                  </a:moveTo>
                  <a:lnTo>
                    <a:pt x="11161450" y="1117050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4">
              <a:extLst>
                <a:ext uri="{FF2B5EF4-FFF2-40B4-BE49-F238E27FC236}">
                  <a16:creationId xmlns:a16="http://schemas.microsoft.com/office/drawing/2014/main" id="{E91DFDBC-2FA8-4C68-9AEB-2EADBCA911D4}"/>
                </a:ext>
              </a:extLst>
            </p:cNvPr>
            <p:cNvSpPr/>
            <p:nvPr/>
          </p:nvSpPr>
          <p:spPr>
            <a:xfrm>
              <a:off x="3875080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5">
              <a:extLst>
                <a:ext uri="{FF2B5EF4-FFF2-40B4-BE49-F238E27FC236}">
                  <a16:creationId xmlns:a16="http://schemas.microsoft.com/office/drawing/2014/main" id="{D9BEEA03-1638-4555-8819-6D624EEA2B14}"/>
                </a:ext>
              </a:extLst>
            </p:cNvPr>
            <p:cNvSpPr/>
            <p:nvPr/>
          </p:nvSpPr>
          <p:spPr>
            <a:xfrm>
              <a:off x="3725573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46">
              <a:extLst>
                <a:ext uri="{FF2B5EF4-FFF2-40B4-BE49-F238E27FC236}">
                  <a16:creationId xmlns:a16="http://schemas.microsoft.com/office/drawing/2014/main" id="{A8EE177B-1D03-4551-BD15-7C9149168C83}"/>
                </a:ext>
              </a:extLst>
            </p:cNvPr>
            <p:cNvSpPr/>
            <p:nvPr/>
          </p:nvSpPr>
          <p:spPr>
            <a:xfrm>
              <a:off x="3576068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47">
              <a:extLst>
                <a:ext uri="{FF2B5EF4-FFF2-40B4-BE49-F238E27FC236}">
                  <a16:creationId xmlns:a16="http://schemas.microsoft.com/office/drawing/2014/main" id="{37587591-4FB8-4892-8FF1-DCAC9E0CC85D}"/>
                </a:ext>
              </a:extLst>
            </p:cNvPr>
            <p:cNvSpPr/>
            <p:nvPr/>
          </p:nvSpPr>
          <p:spPr>
            <a:xfrm>
              <a:off x="3426578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8">
              <a:extLst>
                <a:ext uri="{FF2B5EF4-FFF2-40B4-BE49-F238E27FC236}">
                  <a16:creationId xmlns:a16="http://schemas.microsoft.com/office/drawing/2014/main" id="{578336BD-F524-462B-B26E-5E8D8FBED1F2}"/>
                </a:ext>
              </a:extLst>
            </p:cNvPr>
            <p:cNvSpPr/>
            <p:nvPr/>
          </p:nvSpPr>
          <p:spPr>
            <a:xfrm>
              <a:off x="3277074" y="2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49">
              <a:extLst>
                <a:ext uri="{FF2B5EF4-FFF2-40B4-BE49-F238E27FC236}">
                  <a16:creationId xmlns:a16="http://schemas.microsoft.com/office/drawing/2014/main" id="{ECE19992-CCC8-4814-9F31-431DA03478CA}"/>
                </a:ext>
              </a:extLst>
            </p:cNvPr>
            <p:cNvSpPr/>
            <p:nvPr/>
          </p:nvSpPr>
          <p:spPr>
            <a:xfrm>
              <a:off x="3127568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0">
              <a:extLst>
                <a:ext uri="{FF2B5EF4-FFF2-40B4-BE49-F238E27FC236}">
                  <a16:creationId xmlns:a16="http://schemas.microsoft.com/office/drawing/2014/main" id="{4A051F09-61BF-4807-83A8-F2B80AFD3A4E}"/>
                </a:ext>
              </a:extLst>
            </p:cNvPr>
            <p:cNvSpPr/>
            <p:nvPr/>
          </p:nvSpPr>
          <p:spPr>
            <a:xfrm>
              <a:off x="2978062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1">
              <a:extLst>
                <a:ext uri="{FF2B5EF4-FFF2-40B4-BE49-F238E27FC236}">
                  <a16:creationId xmlns:a16="http://schemas.microsoft.com/office/drawing/2014/main" id="{C9162A1F-7350-4969-83B1-132B19D217EE}"/>
                </a:ext>
              </a:extLst>
            </p:cNvPr>
            <p:cNvSpPr/>
            <p:nvPr/>
          </p:nvSpPr>
          <p:spPr>
            <a:xfrm>
              <a:off x="2828571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2">
              <a:extLst>
                <a:ext uri="{FF2B5EF4-FFF2-40B4-BE49-F238E27FC236}">
                  <a16:creationId xmlns:a16="http://schemas.microsoft.com/office/drawing/2014/main" id="{CC23F6CF-DED2-462C-86F3-C2089BBA61EE}"/>
                </a:ext>
              </a:extLst>
            </p:cNvPr>
            <p:cNvSpPr/>
            <p:nvPr/>
          </p:nvSpPr>
          <p:spPr>
            <a:xfrm>
              <a:off x="2679067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3">
              <a:extLst>
                <a:ext uri="{FF2B5EF4-FFF2-40B4-BE49-F238E27FC236}">
                  <a16:creationId xmlns:a16="http://schemas.microsoft.com/office/drawing/2014/main" id="{BA866519-4AC1-4758-961D-FED11828347E}"/>
                </a:ext>
              </a:extLst>
            </p:cNvPr>
            <p:cNvSpPr/>
            <p:nvPr/>
          </p:nvSpPr>
          <p:spPr>
            <a:xfrm>
              <a:off x="2529570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4">
              <a:extLst>
                <a:ext uri="{FF2B5EF4-FFF2-40B4-BE49-F238E27FC236}">
                  <a16:creationId xmlns:a16="http://schemas.microsoft.com/office/drawing/2014/main" id="{4E918242-6EC1-43A3-BEF4-5E87F8A45108}"/>
                </a:ext>
              </a:extLst>
            </p:cNvPr>
            <p:cNvSpPr/>
            <p:nvPr/>
          </p:nvSpPr>
          <p:spPr>
            <a:xfrm>
              <a:off x="2380063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7A0681A3-49D6-484F-97BC-5DEEC2794038}"/>
                </a:ext>
              </a:extLst>
            </p:cNvPr>
            <p:cNvSpPr/>
            <p:nvPr/>
          </p:nvSpPr>
          <p:spPr>
            <a:xfrm>
              <a:off x="2230566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6">
              <a:extLst>
                <a:ext uri="{FF2B5EF4-FFF2-40B4-BE49-F238E27FC236}">
                  <a16:creationId xmlns:a16="http://schemas.microsoft.com/office/drawing/2014/main" id="{0DF8E605-90AC-4BBD-B6D3-F50E90964D9E}"/>
                </a:ext>
              </a:extLst>
            </p:cNvPr>
            <p:cNvSpPr/>
            <p:nvPr/>
          </p:nvSpPr>
          <p:spPr>
            <a:xfrm>
              <a:off x="2081069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7">
              <a:extLst>
                <a:ext uri="{FF2B5EF4-FFF2-40B4-BE49-F238E27FC236}">
                  <a16:creationId xmlns:a16="http://schemas.microsoft.com/office/drawing/2014/main" id="{431D6363-97D9-435D-9817-3C4217CE7D6C}"/>
                </a:ext>
              </a:extLst>
            </p:cNvPr>
            <p:cNvSpPr/>
            <p:nvPr/>
          </p:nvSpPr>
          <p:spPr>
            <a:xfrm>
              <a:off x="1931560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58">
              <a:extLst>
                <a:ext uri="{FF2B5EF4-FFF2-40B4-BE49-F238E27FC236}">
                  <a16:creationId xmlns:a16="http://schemas.microsoft.com/office/drawing/2014/main" id="{A9841787-B315-49FA-AB39-E52066E1DD1D}"/>
                </a:ext>
              </a:extLst>
            </p:cNvPr>
            <p:cNvSpPr/>
            <p:nvPr/>
          </p:nvSpPr>
          <p:spPr>
            <a:xfrm>
              <a:off x="1782057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59">
              <a:extLst>
                <a:ext uri="{FF2B5EF4-FFF2-40B4-BE49-F238E27FC236}">
                  <a16:creationId xmlns:a16="http://schemas.microsoft.com/office/drawing/2014/main" id="{41275ACD-D93D-484F-83D7-C3D1DA4089F6}"/>
                </a:ext>
              </a:extLst>
            </p:cNvPr>
            <p:cNvSpPr/>
            <p:nvPr/>
          </p:nvSpPr>
          <p:spPr>
            <a:xfrm>
              <a:off x="1632553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0">
              <a:extLst>
                <a:ext uri="{FF2B5EF4-FFF2-40B4-BE49-F238E27FC236}">
                  <a16:creationId xmlns:a16="http://schemas.microsoft.com/office/drawing/2014/main" id="{16F1F092-EC58-45C6-8190-DDAC7F624939}"/>
                </a:ext>
              </a:extLst>
            </p:cNvPr>
            <p:cNvSpPr/>
            <p:nvPr/>
          </p:nvSpPr>
          <p:spPr>
            <a:xfrm>
              <a:off x="1483062" y="2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1">
              <a:extLst>
                <a:ext uri="{FF2B5EF4-FFF2-40B4-BE49-F238E27FC236}">
                  <a16:creationId xmlns:a16="http://schemas.microsoft.com/office/drawing/2014/main" id="{406ACE73-64AA-4101-9103-177B38195634}"/>
                </a:ext>
              </a:extLst>
            </p:cNvPr>
            <p:cNvSpPr/>
            <p:nvPr/>
          </p:nvSpPr>
          <p:spPr>
            <a:xfrm>
              <a:off x="1333554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2">
              <a:extLst>
                <a:ext uri="{FF2B5EF4-FFF2-40B4-BE49-F238E27FC236}">
                  <a16:creationId xmlns:a16="http://schemas.microsoft.com/office/drawing/2014/main" id="{6FAF18D4-67AA-4864-9E5D-0E179AF8081E}"/>
                </a:ext>
              </a:extLst>
            </p:cNvPr>
            <p:cNvSpPr/>
            <p:nvPr/>
          </p:nvSpPr>
          <p:spPr>
            <a:xfrm>
              <a:off x="1184052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63">
              <a:extLst>
                <a:ext uri="{FF2B5EF4-FFF2-40B4-BE49-F238E27FC236}">
                  <a16:creationId xmlns:a16="http://schemas.microsoft.com/office/drawing/2014/main" id="{573C438B-A098-40FD-A64F-1E9C8ECE6569}"/>
                </a:ext>
              </a:extLst>
            </p:cNvPr>
            <p:cNvSpPr/>
            <p:nvPr/>
          </p:nvSpPr>
          <p:spPr>
            <a:xfrm>
              <a:off x="1034551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64">
              <a:extLst>
                <a:ext uri="{FF2B5EF4-FFF2-40B4-BE49-F238E27FC236}">
                  <a16:creationId xmlns:a16="http://schemas.microsoft.com/office/drawing/2014/main" id="{564EB637-4616-4E50-81A6-8E38BFDCD945}"/>
                </a:ext>
              </a:extLst>
            </p:cNvPr>
            <p:cNvSpPr/>
            <p:nvPr/>
          </p:nvSpPr>
          <p:spPr>
            <a:xfrm>
              <a:off x="885059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91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65">
              <a:extLst>
                <a:ext uri="{FF2B5EF4-FFF2-40B4-BE49-F238E27FC236}">
                  <a16:creationId xmlns:a16="http://schemas.microsoft.com/office/drawing/2014/main" id="{7ACA63D5-8BA8-4370-AFAF-7EDB08CE402D}"/>
                </a:ext>
              </a:extLst>
            </p:cNvPr>
            <p:cNvSpPr/>
            <p:nvPr/>
          </p:nvSpPr>
          <p:spPr>
            <a:xfrm>
              <a:off x="735556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66">
              <a:extLst>
                <a:ext uri="{FF2B5EF4-FFF2-40B4-BE49-F238E27FC236}">
                  <a16:creationId xmlns:a16="http://schemas.microsoft.com/office/drawing/2014/main" id="{E3CF0DC7-6B23-4642-9C93-B7DC7C2C8C93}"/>
                </a:ext>
              </a:extLst>
            </p:cNvPr>
            <p:cNvSpPr/>
            <p:nvPr/>
          </p:nvSpPr>
          <p:spPr>
            <a:xfrm>
              <a:off x="586052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67">
              <a:extLst>
                <a:ext uri="{FF2B5EF4-FFF2-40B4-BE49-F238E27FC236}">
                  <a16:creationId xmlns:a16="http://schemas.microsoft.com/office/drawing/2014/main" id="{AEF9C155-99B9-4A16-B6DA-F22E128D592A}"/>
                </a:ext>
              </a:extLst>
            </p:cNvPr>
            <p:cNvSpPr/>
            <p:nvPr/>
          </p:nvSpPr>
          <p:spPr>
            <a:xfrm>
              <a:off x="436547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68">
              <a:extLst>
                <a:ext uri="{FF2B5EF4-FFF2-40B4-BE49-F238E27FC236}">
                  <a16:creationId xmlns:a16="http://schemas.microsoft.com/office/drawing/2014/main" id="{D8B7C47B-6462-4B4B-ACD2-5E6E051B7F66}"/>
                </a:ext>
              </a:extLst>
            </p:cNvPr>
            <p:cNvSpPr/>
            <p:nvPr/>
          </p:nvSpPr>
          <p:spPr>
            <a:xfrm>
              <a:off x="287055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69">
              <a:extLst>
                <a:ext uri="{FF2B5EF4-FFF2-40B4-BE49-F238E27FC236}">
                  <a16:creationId xmlns:a16="http://schemas.microsoft.com/office/drawing/2014/main" id="{758166B6-175B-4061-9176-2E99B488A2EB}"/>
                </a:ext>
              </a:extLst>
            </p:cNvPr>
            <p:cNvSpPr/>
            <p:nvPr/>
          </p:nvSpPr>
          <p:spPr>
            <a:xfrm>
              <a:off x="143186" y="5643"/>
              <a:ext cx="5133392" cy="5137724"/>
            </a:xfrm>
            <a:custGeom>
              <a:avLst/>
              <a:gdLst/>
              <a:ahLst/>
              <a:cxnLst/>
              <a:rect l="l" t="t" r="r" b="b"/>
              <a:pathLst>
                <a:path w="11287125" h="11296650">
                  <a:moveTo>
                    <a:pt x="0" y="0"/>
                  </a:moveTo>
                  <a:lnTo>
                    <a:pt x="11286989" y="1129614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0">
              <a:extLst>
                <a:ext uri="{FF2B5EF4-FFF2-40B4-BE49-F238E27FC236}">
                  <a16:creationId xmlns:a16="http://schemas.microsoft.com/office/drawing/2014/main" id="{3D055C0A-3CB7-432B-A66E-274510EBFC35}"/>
                </a:ext>
              </a:extLst>
            </p:cNvPr>
            <p:cNvSpPr/>
            <p:nvPr/>
          </p:nvSpPr>
          <p:spPr>
            <a:xfrm>
              <a:off x="143186" y="155266"/>
              <a:ext cx="4984083" cy="4988126"/>
            </a:xfrm>
            <a:custGeom>
              <a:avLst/>
              <a:gdLst/>
              <a:ahLst/>
              <a:cxnLst/>
              <a:rect l="l" t="t" r="r" b="b"/>
              <a:pathLst>
                <a:path w="10958830" h="10967720">
                  <a:moveTo>
                    <a:pt x="0" y="0"/>
                  </a:moveTo>
                  <a:lnTo>
                    <a:pt x="10958262" y="1096716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71">
              <a:extLst>
                <a:ext uri="{FF2B5EF4-FFF2-40B4-BE49-F238E27FC236}">
                  <a16:creationId xmlns:a16="http://schemas.microsoft.com/office/drawing/2014/main" id="{1BC08BAE-6F8F-47BF-9BBE-1D9E9436676D}"/>
                </a:ext>
              </a:extLst>
            </p:cNvPr>
            <p:cNvSpPr/>
            <p:nvPr/>
          </p:nvSpPr>
          <p:spPr>
            <a:xfrm>
              <a:off x="143185" y="304893"/>
              <a:ext cx="4834486" cy="4838529"/>
            </a:xfrm>
            <a:custGeom>
              <a:avLst/>
              <a:gdLst/>
              <a:ahLst/>
              <a:cxnLst/>
              <a:rect l="l" t="t" r="r" b="b"/>
              <a:pathLst>
                <a:path w="10629900" h="10638790">
                  <a:moveTo>
                    <a:pt x="0" y="0"/>
                  </a:moveTo>
                  <a:lnTo>
                    <a:pt x="10629537" y="10638168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72">
              <a:extLst>
                <a:ext uri="{FF2B5EF4-FFF2-40B4-BE49-F238E27FC236}">
                  <a16:creationId xmlns:a16="http://schemas.microsoft.com/office/drawing/2014/main" id="{28DD2453-FF72-47AF-B5A7-E9FD248FB276}"/>
                </a:ext>
              </a:extLst>
            </p:cNvPr>
            <p:cNvSpPr/>
            <p:nvPr/>
          </p:nvSpPr>
          <p:spPr>
            <a:xfrm>
              <a:off x="143186" y="454521"/>
              <a:ext cx="4684888" cy="4688642"/>
            </a:xfrm>
            <a:custGeom>
              <a:avLst/>
              <a:gdLst/>
              <a:ahLst/>
              <a:cxnLst/>
              <a:rect l="l" t="t" r="r" b="b"/>
              <a:pathLst>
                <a:path w="10300970" h="10309225">
                  <a:moveTo>
                    <a:pt x="0" y="0"/>
                  </a:moveTo>
                  <a:lnTo>
                    <a:pt x="10300808" y="1030917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73">
              <a:extLst>
                <a:ext uri="{FF2B5EF4-FFF2-40B4-BE49-F238E27FC236}">
                  <a16:creationId xmlns:a16="http://schemas.microsoft.com/office/drawing/2014/main" id="{4A3D8EA9-C7B9-4484-BC44-49F3B2E62AE4}"/>
                </a:ext>
              </a:extLst>
            </p:cNvPr>
            <p:cNvSpPr/>
            <p:nvPr/>
          </p:nvSpPr>
          <p:spPr>
            <a:xfrm>
              <a:off x="143186" y="604133"/>
              <a:ext cx="4535579" cy="4539045"/>
            </a:xfrm>
            <a:custGeom>
              <a:avLst/>
              <a:gdLst/>
              <a:ahLst/>
              <a:cxnLst/>
              <a:rect l="l" t="t" r="r" b="b"/>
              <a:pathLst>
                <a:path w="9972675" h="9980295">
                  <a:moveTo>
                    <a:pt x="0" y="0"/>
                  </a:moveTo>
                  <a:lnTo>
                    <a:pt x="9972117" y="9980208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74">
              <a:extLst>
                <a:ext uri="{FF2B5EF4-FFF2-40B4-BE49-F238E27FC236}">
                  <a16:creationId xmlns:a16="http://schemas.microsoft.com/office/drawing/2014/main" id="{6693CC55-CD9F-4A44-8A4A-0E65D868CDCB}"/>
                </a:ext>
              </a:extLst>
            </p:cNvPr>
            <p:cNvSpPr/>
            <p:nvPr/>
          </p:nvSpPr>
          <p:spPr>
            <a:xfrm>
              <a:off x="143186" y="753760"/>
              <a:ext cx="4385982" cy="4389447"/>
            </a:xfrm>
            <a:custGeom>
              <a:avLst/>
              <a:gdLst/>
              <a:ahLst/>
              <a:cxnLst/>
              <a:rect l="l" t="t" r="r" b="b"/>
              <a:pathLst>
                <a:path w="9643745" h="9651365">
                  <a:moveTo>
                    <a:pt x="0" y="0"/>
                  </a:moveTo>
                  <a:lnTo>
                    <a:pt x="9643388" y="965121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75">
              <a:extLst>
                <a:ext uri="{FF2B5EF4-FFF2-40B4-BE49-F238E27FC236}">
                  <a16:creationId xmlns:a16="http://schemas.microsoft.com/office/drawing/2014/main" id="{ADC1C284-6E5F-433E-8C66-EE6D885571CF}"/>
                </a:ext>
              </a:extLst>
            </p:cNvPr>
            <p:cNvSpPr/>
            <p:nvPr/>
          </p:nvSpPr>
          <p:spPr>
            <a:xfrm>
              <a:off x="143186" y="903386"/>
              <a:ext cx="4236384" cy="4239850"/>
            </a:xfrm>
            <a:custGeom>
              <a:avLst/>
              <a:gdLst/>
              <a:ahLst/>
              <a:cxnLst/>
              <a:rect l="l" t="t" r="r" b="b"/>
              <a:pathLst>
                <a:path w="9314815" h="9322435">
                  <a:moveTo>
                    <a:pt x="0" y="0"/>
                  </a:moveTo>
                  <a:lnTo>
                    <a:pt x="9314658" y="932222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76">
              <a:extLst>
                <a:ext uri="{FF2B5EF4-FFF2-40B4-BE49-F238E27FC236}">
                  <a16:creationId xmlns:a16="http://schemas.microsoft.com/office/drawing/2014/main" id="{05CBD900-0DEE-4D0A-88E3-C390D85CC997}"/>
                </a:ext>
              </a:extLst>
            </p:cNvPr>
            <p:cNvSpPr/>
            <p:nvPr/>
          </p:nvSpPr>
          <p:spPr>
            <a:xfrm>
              <a:off x="143186" y="1053005"/>
              <a:ext cx="4087075" cy="4090252"/>
            </a:xfrm>
            <a:custGeom>
              <a:avLst/>
              <a:gdLst/>
              <a:ahLst/>
              <a:cxnLst/>
              <a:rect l="l" t="t" r="r" b="b"/>
              <a:pathLst>
                <a:path w="8986520" h="8993505">
                  <a:moveTo>
                    <a:pt x="0" y="0"/>
                  </a:moveTo>
                  <a:lnTo>
                    <a:pt x="8985946" y="899324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77">
              <a:extLst>
                <a:ext uri="{FF2B5EF4-FFF2-40B4-BE49-F238E27FC236}">
                  <a16:creationId xmlns:a16="http://schemas.microsoft.com/office/drawing/2014/main" id="{E588F2BA-4049-40CE-9D55-10FD9666AAC0}"/>
                </a:ext>
              </a:extLst>
            </p:cNvPr>
            <p:cNvSpPr/>
            <p:nvPr/>
          </p:nvSpPr>
          <p:spPr>
            <a:xfrm>
              <a:off x="143185" y="1202616"/>
              <a:ext cx="3937478" cy="3940655"/>
            </a:xfrm>
            <a:custGeom>
              <a:avLst/>
              <a:gdLst/>
              <a:ahLst/>
              <a:cxnLst/>
              <a:rect l="l" t="t" r="r" b="b"/>
              <a:pathLst>
                <a:path w="8657590" h="8664575">
                  <a:moveTo>
                    <a:pt x="0" y="0"/>
                  </a:moveTo>
                  <a:lnTo>
                    <a:pt x="8657260" y="866428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78">
              <a:extLst>
                <a:ext uri="{FF2B5EF4-FFF2-40B4-BE49-F238E27FC236}">
                  <a16:creationId xmlns:a16="http://schemas.microsoft.com/office/drawing/2014/main" id="{9003B71C-9D53-4B96-8E62-2909DF6BB9E5}"/>
                </a:ext>
              </a:extLst>
            </p:cNvPr>
            <p:cNvSpPr/>
            <p:nvPr/>
          </p:nvSpPr>
          <p:spPr>
            <a:xfrm>
              <a:off x="143186" y="1352244"/>
              <a:ext cx="3787880" cy="3791057"/>
            </a:xfrm>
            <a:custGeom>
              <a:avLst/>
              <a:gdLst/>
              <a:ahLst/>
              <a:cxnLst/>
              <a:rect l="l" t="t" r="r" b="b"/>
              <a:pathLst>
                <a:path w="8328659" h="8335645">
                  <a:moveTo>
                    <a:pt x="0" y="0"/>
                  </a:moveTo>
                  <a:lnTo>
                    <a:pt x="8328533" y="833529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79">
              <a:extLst>
                <a:ext uri="{FF2B5EF4-FFF2-40B4-BE49-F238E27FC236}">
                  <a16:creationId xmlns:a16="http://schemas.microsoft.com/office/drawing/2014/main" id="{E307596A-C89A-492B-936A-0864775A86AB}"/>
                </a:ext>
              </a:extLst>
            </p:cNvPr>
            <p:cNvSpPr/>
            <p:nvPr/>
          </p:nvSpPr>
          <p:spPr>
            <a:xfrm>
              <a:off x="143186" y="1501870"/>
              <a:ext cx="3638571" cy="3641459"/>
            </a:xfrm>
            <a:custGeom>
              <a:avLst/>
              <a:gdLst/>
              <a:ahLst/>
              <a:cxnLst/>
              <a:rect l="l" t="t" r="r" b="b"/>
              <a:pathLst>
                <a:path w="8000365" h="8006715">
                  <a:moveTo>
                    <a:pt x="0" y="0"/>
                  </a:moveTo>
                  <a:lnTo>
                    <a:pt x="7999801" y="800629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0">
              <a:extLst>
                <a:ext uri="{FF2B5EF4-FFF2-40B4-BE49-F238E27FC236}">
                  <a16:creationId xmlns:a16="http://schemas.microsoft.com/office/drawing/2014/main" id="{C6FB537A-D76E-422F-8F2B-0AF6994BB6EE}"/>
                </a:ext>
              </a:extLst>
            </p:cNvPr>
            <p:cNvSpPr/>
            <p:nvPr/>
          </p:nvSpPr>
          <p:spPr>
            <a:xfrm>
              <a:off x="143187" y="1651496"/>
              <a:ext cx="3488973" cy="3491861"/>
            </a:xfrm>
            <a:custGeom>
              <a:avLst/>
              <a:gdLst/>
              <a:ahLst/>
              <a:cxnLst/>
              <a:rect l="l" t="t" r="r" b="b"/>
              <a:pathLst>
                <a:path w="7671434" h="7677784">
                  <a:moveTo>
                    <a:pt x="0" y="0"/>
                  </a:moveTo>
                  <a:lnTo>
                    <a:pt x="7671072" y="7677302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81">
              <a:extLst>
                <a:ext uri="{FF2B5EF4-FFF2-40B4-BE49-F238E27FC236}">
                  <a16:creationId xmlns:a16="http://schemas.microsoft.com/office/drawing/2014/main" id="{957FCB08-F9FD-4F6D-B203-02014349CD51}"/>
                </a:ext>
              </a:extLst>
            </p:cNvPr>
            <p:cNvSpPr/>
            <p:nvPr/>
          </p:nvSpPr>
          <p:spPr>
            <a:xfrm>
              <a:off x="143187" y="1801112"/>
              <a:ext cx="3339376" cy="3342264"/>
            </a:xfrm>
            <a:custGeom>
              <a:avLst/>
              <a:gdLst/>
              <a:ahLst/>
              <a:cxnLst/>
              <a:rect l="l" t="t" r="r" b="b"/>
              <a:pathLst>
                <a:path w="7342505" h="7348855">
                  <a:moveTo>
                    <a:pt x="0" y="0"/>
                  </a:moveTo>
                  <a:lnTo>
                    <a:pt x="7342376" y="734833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82">
              <a:extLst>
                <a:ext uri="{FF2B5EF4-FFF2-40B4-BE49-F238E27FC236}">
                  <a16:creationId xmlns:a16="http://schemas.microsoft.com/office/drawing/2014/main" id="{8D832E97-3994-4A4C-87CA-A14524446C73}"/>
                </a:ext>
              </a:extLst>
            </p:cNvPr>
            <p:cNvSpPr/>
            <p:nvPr/>
          </p:nvSpPr>
          <p:spPr>
            <a:xfrm>
              <a:off x="143186" y="1950735"/>
              <a:ext cx="3190067" cy="3192667"/>
            </a:xfrm>
            <a:custGeom>
              <a:avLst/>
              <a:gdLst/>
              <a:ahLst/>
              <a:cxnLst/>
              <a:rect l="l" t="t" r="r" b="b"/>
              <a:pathLst>
                <a:path w="7014209" h="7019925">
                  <a:moveTo>
                    <a:pt x="0" y="0"/>
                  </a:moveTo>
                  <a:lnTo>
                    <a:pt x="7013659" y="701934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3">
              <a:extLst>
                <a:ext uri="{FF2B5EF4-FFF2-40B4-BE49-F238E27FC236}">
                  <a16:creationId xmlns:a16="http://schemas.microsoft.com/office/drawing/2014/main" id="{A5ABB78E-0F91-46BE-BBB1-A8DDE7ED31FB}"/>
                </a:ext>
              </a:extLst>
            </p:cNvPr>
            <p:cNvSpPr/>
            <p:nvPr/>
          </p:nvSpPr>
          <p:spPr>
            <a:xfrm>
              <a:off x="143186" y="2100360"/>
              <a:ext cx="3040470" cy="3042780"/>
            </a:xfrm>
            <a:custGeom>
              <a:avLst/>
              <a:gdLst/>
              <a:ahLst/>
              <a:cxnLst/>
              <a:rect l="l" t="t" r="r" b="b"/>
              <a:pathLst>
                <a:path w="6685280" h="6690359">
                  <a:moveTo>
                    <a:pt x="0" y="0"/>
                  </a:moveTo>
                  <a:lnTo>
                    <a:pt x="6684929" y="669035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84">
              <a:extLst>
                <a:ext uri="{FF2B5EF4-FFF2-40B4-BE49-F238E27FC236}">
                  <a16:creationId xmlns:a16="http://schemas.microsoft.com/office/drawing/2014/main" id="{1FF54182-29CC-4D1B-B933-3C684106A028}"/>
                </a:ext>
              </a:extLst>
            </p:cNvPr>
            <p:cNvSpPr/>
            <p:nvPr/>
          </p:nvSpPr>
          <p:spPr>
            <a:xfrm>
              <a:off x="143186" y="2249989"/>
              <a:ext cx="2890872" cy="2893183"/>
            </a:xfrm>
            <a:custGeom>
              <a:avLst/>
              <a:gdLst/>
              <a:ahLst/>
              <a:cxnLst/>
              <a:rect l="l" t="t" r="r" b="b"/>
              <a:pathLst>
                <a:path w="6356350" h="6361430">
                  <a:moveTo>
                    <a:pt x="0" y="0"/>
                  </a:moveTo>
                  <a:lnTo>
                    <a:pt x="6356197" y="636135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85">
              <a:extLst>
                <a:ext uri="{FF2B5EF4-FFF2-40B4-BE49-F238E27FC236}">
                  <a16:creationId xmlns:a16="http://schemas.microsoft.com/office/drawing/2014/main" id="{3F696E58-91E3-4C10-BE52-DE3EEE86CB26}"/>
                </a:ext>
              </a:extLst>
            </p:cNvPr>
            <p:cNvSpPr/>
            <p:nvPr/>
          </p:nvSpPr>
          <p:spPr>
            <a:xfrm>
              <a:off x="143187" y="2399601"/>
              <a:ext cx="2741563" cy="2743585"/>
            </a:xfrm>
            <a:custGeom>
              <a:avLst/>
              <a:gdLst/>
              <a:ahLst/>
              <a:cxnLst/>
              <a:rect l="l" t="t" r="r" b="b"/>
              <a:pathLst>
                <a:path w="6028055" h="6032500">
                  <a:moveTo>
                    <a:pt x="0" y="0"/>
                  </a:moveTo>
                  <a:lnTo>
                    <a:pt x="6027504" y="6032395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86">
              <a:extLst>
                <a:ext uri="{FF2B5EF4-FFF2-40B4-BE49-F238E27FC236}">
                  <a16:creationId xmlns:a16="http://schemas.microsoft.com/office/drawing/2014/main" id="{6F5A6888-CFA3-47DC-8943-EAD85E9DF756}"/>
                </a:ext>
              </a:extLst>
            </p:cNvPr>
            <p:cNvSpPr/>
            <p:nvPr/>
          </p:nvSpPr>
          <p:spPr>
            <a:xfrm>
              <a:off x="143187" y="2549222"/>
              <a:ext cx="2591966" cy="2593987"/>
            </a:xfrm>
            <a:custGeom>
              <a:avLst/>
              <a:gdLst/>
              <a:ahLst/>
              <a:cxnLst/>
              <a:rect l="l" t="t" r="r" b="b"/>
              <a:pathLst>
                <a:path w="5699125" h="5703570">
                  <a:moveTo>
                    <a:pt x="0" y="0"/>
                  </a:moveTo>
                  <a:lnTo>
                    <a:pt x="5698792" y="570341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87">
              <a:extLst>
                <a:ext uri="{FF2B5EF4-FFF2-40B4-BE49-F238E27FC236}">
                  <a16:creationId xmlns:a16="http://schemas.microsoft.com/office/drawing/2014/main" id="{25A7B2E5-231C-4C4A-9454-B7C4216FDDA4}"/>
                </a:ext>
              </a:extLst>
            </p:cNvPr>
            <p:cNvSpPr/>
            <p:nvPr/>
          </p:nvSpPr>
          <p:spPr>
            <a:xfrm>
              <a:off x="143187" y="2698848"/>
              <a:ext cx="2442368" cy="2444390"/>
            </a:xfrm>
            <a:custGeom>
              <a:avLst/>
              <a:gdLst/>
              <a:ahLst/>
              <a:cxnLst/>
              <a:rect l="l" t="t" r="r" b="b"/>
              <a:pathLst>
                <a:path w="5370195" h="5374640">
                  <a:moveTo>
                    <a:pt x="0" y="0"/>
                  </a:moveTo>
                  <a:lnTo>
                    <a:pt x="5370063" y="537442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88">
              <a:extLst>
                <a:ext uri="{FF2B5EF4-FFF2-40B4-BE49-F238E27FC236}">
                  <a16:creationId xmlns:a16="http://schemas.microsoft.com/office/drawing/2014/main" id="{2512135E-6DBF-4C3E-81AE-573A3BA2E46A}"/>
                </a:ext>
              </a:extLst>
            </p:cNvPr>
            <p:cNvSpPr/>
            <p:nvPr/>
          </p:nvSpPr>
          <p:spPr>
            <a:xfrm>
              <a:off x="143185" y="2848473"/>
              <a:ext cx="2293060" cy="2294792"/>
            </a:xfrm>
            <a:custGeom>
              <a:avLst/>
              <a:gdLst/>
              <a:ahLst/>
              <a:cxnLst/>
              <a:rect l="l" t="t" r="r" b="b"/>
              <a:pathLst>
                <a:path w="5041900" h="5045709">
                  <a:moveTo>
                    <a:pt x="0" y="0"/>
                  </a:moveTo>
                  <a:lnTo>
                    <a:pt x="5041336" y="504543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89">
              <a:extLst>
                <a:ext uri="{FF2B5EF4-FFF2-40B4-BE49-F238E27FC236}">
                  <a16:creationId xmlns:a16="http://schemas.microsoft.com/office/drawing/2014/main" id="{7C4339F8-6E92-4E47-931A-9AF70EC399D5}"/>
                </a:ext>
              </a:extLst>
            </p:cNvPr>
            <p:cNvSpPr/>
            <p:nvPr/>
          </p:nvSpPr>
          <p:spPr>
            <a:xfrm>
              <a:off x="143186" y="2998099"/>
              <a:ext cx="2143462" cy="2145195"/>
            </a:xfrm>
            <a:custGeom>
              <a:avLst/>
              <a:gdLst/>
              <a:ahLst/>
              <a:cxnLst/>
              <a:rect l="l" t="t" r="r" b="b"/>
              <a:pathLst>
                <a:path w="4712970" h="4716780">
                  <a:moveTo>
                    <a:pt x="0" y="0"/>
                  </a:moveTo>
                  <a:lnTo>
                    <a:pt x="4712613" y="471644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90">
              <a:extLst>
                <a:ext uri="{FF2B5EF4-FFF2-40B4-BE49-F238E27FC236}">
                  <a16:creationId xmlns:a16="http://schemas.microsoft.com/office/drawing/2014/main" id="{9A7C60EA-02BA-4CF6-92FD-86135B83DAE0}"/>
                </a:ext>
              </a:extLst>
            </p:cNvPr>
            <p:cNvSpPr/>
            <p:nvPr/>
          </p:nvSpPr>
          <p:spPr>
            <a:xfrm>
              <a:off x="143185" y="3147711"/>
              <a:ext cx="1993864" cy="1995597"/>
            </a:xfrm>
            <a:custGeom>
              <a:avLst/>
              <a:gdLst/>
              <a:ahLst/>
              <a:cxnLst/>
              <a:rect l="l" t="t" r="r" b="b"/>
              <a:pathLst>
                <a:path w="4384040" h="4387850">
                  <a:moveTo>
                    <a:pt x="0" y="0"/>
                  </a:moveTo>
                  <a:lnTo>
                    <a:pt x="4383922" y="438747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91">
              <a:extLst>
                <a:ext uri="{FF2B5EF4-FFF2-40B4-BE49-F238E27FC236}">
                  <a16:creationId xmlns:a16="http://schemas.microsoft.com/office/drawing/2014/main" id="{D369CAB0-9DCE-4991-8750-C5EF051A7570}"/>
                </a:ext>
              </a:extLst>
            </p:cNvPr>
            <p:cNvSpPr/>
            <p:nvPr/>
          </p:nvSpPr>
          <p:spPr>
            <a:xfrm>
              <a:off x="143186" y="3297338"/>
              <a:ext cx="1844556" cy="1846000"/>
            </a:xfrm>
            <a:custGeom>
              <a:avLst/>
              <a:gdLst/>
              <a:ahLst/>
              <a:cxnLst/>
              <a:rect l="l" t="t" r="r" b="b"/>
              <a:pathLst>
                <a:path w="4055745" h="4058920">
                  <a:moveTo>
                    <a:pt x="0" y="0"/>
                  </a:moveTo>
                  <a:lnTo>
                    <a:pt x="4055191" y="405848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92">
              <a:extLst>
                <a:ext uri="{FF2B5EF4-FFF2-40B4-BE49-F238E27FC236}">
                  <a16:creationId xmlns:a16="http://schemas.microsoft.com/office/drawing/2014/main" id="{63468C6D-B2B7-4BD7-AC94-4517DEF5C34D}"/>
                </a:ext>
              </a:extLst>
            </p:cNvPr>
            <p:cNvSpPr/>
            <p:nvPr/>
          </p:nvSpPr>
          <p:spPr>
            <a:xfrm>
              <a:off x="143186" y="3446963"/>
              <a:ext cx="1694958" cy="1696402"/>
            </a:xfrm>
            <a:custGeom>
              <a:avLst/>
              <a:gdLst/>
              <a:ahLst/>
              <a:cxnLst/>
              <a:rect l="l" t="t" r="r" b="b"/>
              <a:pathLst>
                <a:path w="3726815" h="3729990">
                  <a:moveTo>
                    <a:pt x="0" y="0"/>
                  </a:moveTo>
                  <a:lnTo>
                    <a:pt x="3726466" y="3729492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93">
              <a:extLst>
                <a:ext uri="{FF2B5EF4-FFF2-40B4-BE49-F238E27FC236}">
                  <a16:creationId xmlns:a16="http://schemas.microsoft.com/office/drawing/2014/main" id="{9F87B600-ED85-46A2-B358-A76F39CDEF6D}"/>
                </a:ext>
              </a:extLst>
            </p:cNvPr>
            <p:cNvSpPr/>
            <p:nvPr/>
          </p:nvSpPr>
          <p:spPr>
            <a:xfrm>
              <a:off x="143186" y="3596591"/>
              <a:ext cx="1545360" cy="1546804"/>
            </a:xfrm>
            <a:custGeom>
              <a:avLst/>
              <a:gdLst/>
              <a:ahLst/>
              <a:cxnLst/>
              <a:rect l="l" t="t" r="r" b="b"/>
              <a:pathLst>
                <a:path w="3397885" h="3401059">
                  <a:moveTo>
                    <a:pt x="0" y="0"/>
                  </a:moveTo>
                  <a:lnTo>
                    <a:pt x="3397738" y="340049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94">
              <a:extLst>
                <a:ext uri="{FF2B5EF4-FFF2-40B4-BE49-F238E27FC236}">
                  <a16:creationId xmlns:a16="http://schemas.microsoft.com/office/drawing/2014/main" id="{35BF5B72-7960-4684-882A-EF0037D5A643}"/>
                </a:ext>
              </a:extLst>
            </p:cNvPr>
            <p:cNvSpPr/>
            <p:nvPr/>
          </p:nvSpPr>
          <p:spPr>
            <a:xfrm>
              <a:off x="143186" y="3746203"/>
              <a:ext cx="1396052" cy="1397207"/>
            </a:xfrm>
            <a:custGeom>
              <a:avLst/>
              <a:gdLst/>
              <a:ahLst/>
              <a:cxnLst/>
              <a:rect l="l" t="t" r="r" b="b"/>
              <a:pathLst>
                <a:path w="3069590" h="3072129">
                  <a:moveTo>
                    <a:pt x="0" y="0"/>
                  </a:moveTo>
                  <a:lnTo>
                    <a:pt x="3069044" y="307153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95">
              <a:extLst>
                <a:ext uri="{FF2B5EF4-FFF2-40B4-BE49-F238E27FC236}">
                  <a16:creationId xmlns:a16="http://schemas.microsoft.com/office/drawing/2014/main" id="{BBF9FD44-5897-4380-9A81-73ED77DB417D}"/>
                </a:ext>
              </a:extLst>
            </p:cNvPr>
            <p:cNvSpPr/>
            <p:nvPr/>
          </p:nvSpPr>
          <p:spPr>
            <a:xfrm>
              <a:off x="143185" y="3895829"/>
              <a:ext cx="1246454" cy="1247320"/>
            </a:xfrm>
            <a:custGeom>
              <a:avLst/>
              <a:gdLst/>
              <a:ahLst/>
              <a:cxnLst/>
              <a:rect l="l" t="t" r="r" b="b"/>
              <a:pathLst>
                <a:path w="2740660" h="2742565">
                  <a:moveTo>
                    <a:pt x="0" y="0"/>
                  </a:moveTo>
                  <a:lnTo>
                    <a:pt x="2740321" y="274254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96">
              <a:extLst>
                <a:ext uri="{FF2B5EF4-FFF2-40B4-BE49-F238E27FC236}">
                  <a16:creationId xmlns:a16="http://schemas.microsoft.com/office/drawing/2014/main" id="{096626EF-884D-4FEA-B87E-0C17F238FFB5}"/>
                </a:ext>
              </a:extLst>
            </p:cNvPr>
            <p:cNvSpPr/>
            <p:nvPr/>
          </p:nvSpPr>
          <p:spPr>
            <a:xfrm>
              <a:off x="143186" y="4045457"/>
              <a:ext cx="1096856" cy="1097723"/>
            </a:xfrm>
            <a:custGeom>
              <a:avLst/>
              <a:gdLst/>
              <a:ahLst/>
              <a:cxnLst/>
              <a:rect l="l" t="t" r="r" b="b"/>
              <a:pathLst>
                <a:path w="2411730" h="2413634">
                  <a:moveTo>
                    <a:pt x="0" y="0"/>
                  </a:moveTo>
                  <a:lnTo>
                    <a:pt x="2411587" y="2413545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97">
              <a:extLst>
                <a:ext uri="{FF2B5EF4-FFF2-40B4-BE49-F238E27FC236}">
                  <a16:creationId xmlns:a16="http://schemas.microsoft.com/office/drawing/2014/main" id="{E9CA69B9-E82F-4F6B-9655-D9A872FAC7C8}"/>
                </a:ext>
              </a:extLst>
            </p:cNvPr>
            <p:cNvSpPr/>
            <p:nvPr/>
          </p:nvSpPr>
          <p:spPr>
            <a:xfrm>
              <a:off x="143187" y="4195084"/>
              <a:ext cx="947548" cy="948125"/>
            </a:xfrm>
            <a:custGeom>
              <a:avLst/>
              <a:gdLst/>
              <a:ahLst/>
              <a:cxnLst/>
              <a:rect l="l" t="t" r="r" b="b"/>
              <a:pathLst>
                <a:path w="2083435" h="2084704">
                  <a:moveTo>
                    <a:pt x="0" y="0"/>
                  </a:moveTo>
                  <a:lnTo>
                    <a:pt x="2082859" y="208455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98">
              <a:extLst>
                <a:ext uri="{FF2B5EF4-FFF2-40B4-BE49-F238E27FC236}">
                  <a16:creationId xmlns:a16="http://schemas.microsoft.com/office/drawing/2014/main" id="{97530DE1-0C3D-4080-AF02-91C162BD6972}"/>
                </a:ext>
              </a:extLst>
            </p:cNvPr>
            <p:cNvSpPr/>
            <p:nvPr/>
          </p:nvSpPr>
          <p:spPr>
            <a:xfrm>
              <a:off x="143186" y="4344694"/>
              <a:ext cx="797950" cy="798528"/>
            </a:xfrm>
            <a:custGeom>
              <a:avLst/>
              <a:gdLst/>
              <a:ahLst/>
              <a:cxnLst/>
              <a:rect l="l" t="t" r="r" b="b"/>
              <a:pathLst>
                <a:path w="1754505" h="1755775">
                  <a:moveTo>
                    <a:pt x="0" y="0"/>
                  </a:moveTo>
                  <a:lnTo>
                    <a:pt x="1754170" y="175559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99">
              <a:extLst>
                <a:ext uri="{FF2B5EF4-FFF2-40B4-BE49-F238E27FC236}">
                  <a16:creationId xmlns:a16="http://schemas.microsoft.com/office/drawing/2014/main" id="{56B78243-7FC2-4B00-A566-ED5DD3A4CDF7}"/>
                </a:ext>
              </a:extLst>
            </p:cNvPr>
            <p:cNvSpPr/>
            <p:nvPr/>
          </p:nvSpPr>
          <p:spPr>
            <a:xfrm>
              <a:off x="143187" y="4494315"/>
              <a:ext cx="648352" cy="648930"/>
            </a:xfrm>
            <a:custGeom>
              <a:avLst/>
              <a:gdLst/>
              <a:ahLst/>
              <a:cxnLst/>
              <a:rect l="l" t="t" r="r" b="b"/>
              <a:pathLst>
                <a:path w="1425575" h="1426845">
                  <a:moveTo>
                    <a:pt x="0" y="0"/>
                  </a:moveTo>
                  <a:lnTo>
                    <a:pt x="1425452" y="142660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0">
              <a:extLst>
                <a:ext uri="{FF2B5EF4-FFF2-40B4-BE49-F238E27FC236}">
                  <a16:creationId xmlns:a16="http://schemas.microsoft.com/office/drawing/2014/main" id="{5CBDD20F-90C1-4C55-BB62-B69EC74C7929}"/>
                </a:ext>
              </a:extLst>
            </p:cNvPr>
            <p:cNvSpPr/>
            <p:nvPr/>
          </p:nvSpPr>
          <p:spPr>
            <a:xfrm>
              <a:off x="143185" y="4643941"/>
              <a:ext cx="499044" cy="499332"/>
            </a:xfrm>
            <a:custGeom>
              <a:avLst/>
              <a:gdLst/>
              <a:ahLst/>
              <a:cxnLst/>
              <a:rect l="l" t="t" r="r" b="b"/>
              <a:pathLst>
                <a:path w="1097280" h="1097915">
                  <a:moveTo>
                    <a:pt x="0" y="0"/>
                  </a:moveTo>
                  <a:lnTo>
                    <a:pt x="1096730" y="109762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01">
              <a:extLst>
                <a:ext uri="{FF2B5EF4-FFF2-40B4-BE49-F238E27FC236}">
                  <a16:creationId xmlns:a16="http://schemas.microsoft.com/office/drawing/2014/main" id="{FCF8E98C-219E-4362-9BD8-54A3992FB792}"/>
                </a:ext>
              </a:extLst>
            </p:cNvPr>
            <p:cNvSpPr/>
            <p:nvPr/>
          </p:nvSpPr>
          <p:spPr>
            <a:xfrm>
              <a:off x="143185" y="4793566"/>
              <a:ext cx="349446" cy="349735"/>
            </a:xfrm>
            <a:custGeom>
              <a:avLst/>
              <a:gdLst/>
              <a:ahLst/>
              <a:cxnLst/>
              <a:rect l="l" t="t" r="r" b="b"/>
              <a:pathLst>
                <a:path w="768350" h="768984">
                  <a:moveTo>
                    <a:pt x="0" y="0"/>
                  </a:moveTo>
                  <a:lnTo>
                    <a:pt x="768006" y="76862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02">
              <a:extLst>
                <a:ext uri="{FF2B5EF4-FFF2-40B4-BE49-F238E27FC236}">
                  <a16:creationId xmlns:a16="http://schemas.microsoft.com/office/drawing/2014/main" id="{DD3B3E85-89EA-4F9A-BA80-A35A019A4791}"/>
                </a:ext>
              </a:extLst>
            </p:cNvPr>
            <p:cNvSpPr/>
            <p:nvPr/>
          </p:nvSpPr>
          <p:spPr>
            <a:xfrm>
              <a:off x="143186" y="4943180"/>
              <a:ext cx="199849" cy="200137"/>
            </a:xfrm>
            <a:custGeom>
              <a:avLst/>
              <a:gdLst/>
              <a:ahLst/>
              <a:cxnLst/>
              <a:rect l="l" t="t" r="r" b="b"/>
              <a:pathLst>
                <a:path w="439420" h="440054">
                  <a:moveTo>
                    <a:pt x="0" y="0"/>
                  </a:moveTo>
                  <a:lnTo>
                    <a:pt x="439305" y="439662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03">
              <a:extLst>
                <a:ext uri="{FF2B5EF4-FFF2-40B4-BE49-F238E27FC236}">
                  <a16:creationId xmlns:a16="http://schemas.microsoft.com/office/drawing/2014/main" id="{E8CD58C6-F4A0-4878-AA8D-1921153C26C3}"/>
                </a:ext>
              </a:extLst>
            </p:cNvPr>
            <p:cNvSpPr/>
            <p:nvPr/>
          </p:nvSpPr>
          <p:spPr>
            <a:xfrm>
              <a:off x="143185" y="5092806"/>
              <a:ext cx="50540" cy="50540"/>
            </a:xfrm>
            <a:custGeom>
              <a:avLst/>
              <a:gdLst/>
              <a:ahLst/>
              <a:cxnLst/>
              <a:rect l="l" t="t" r="r" b="b"/>
              <a:pathLst>
                <a:path w="111125" h="111125">
                  <a:moveTo>
                    <a:pt x="0" y="0"/>
                  </a:moveTo>
                  <a:lnTo>
                    <a:pt x="110582" y="110672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3BA1813-A981-4ED0-9B0B-A996091828C0}"/>
              </a:ext>
            </a:extLst>
          </p:cNvPr>
          <p:cNvGrpSpPr/>
          <p:nvPr userDrawn="1"/>
        </p:nvGrpSpPr>
        <p:grpSpPr>
          <a:xfrm>
            <a:off x="0" y="9183"/>
            <a:ext cx="12192000" cy="6909007"/>
            <a:chOff x="0" y="-1"/>
            <a:chExt cx="12192000" cy="6909007"/>
          </a:xfrm>
          <a:solidFill>
            <a:schemeClr val="bg1"/>
          </a:solidFill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5323148-E815-49AA-8534-6B2A689B22F4}"/>
                </a:ext>
              </a:extLst>
            </p:cNvPr>
            <p:cNvSpPr/>
            <p:nvPr/>
          </p:nvSpPr>
          <p:spPr>
            <a:xfrm>
              <a:off x="0" y="-1"/>
              <a:ext cx="17526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609F7C5-B411-447C-B8A2-2CA4BA22B70B}"/>
                </a:ext>
              </a:extLst>
            </p:cNvPr>
            <p:cNvSpPr/>
            <p:nvPr/>
          </p:nvSpPr>
          <p:spPr>
            <a:xfrm>
              <a:off x="12016740" y="-1"/>
              <a:ext cx="17526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CAB54D7-F21D-40D8-BFA4-E90ED5A3CC93}"/>
                </a:ext>
              </a:extLst>
            </p:cNvPr>
            <p:cNvSpPr/>
            <p:nvPr/>
          </p:nvSpPr>
          <p:spPr>
            <a:xfrm rot="16200000">
              <a:off x="6014316" y="-6002422"/>
              <a:ext cx="175260" cy="12180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484C3CE-8548-46DF-AB75-68B3C58AB1AA}"/>
                </a:ext>
              </a:extLst>
            </p:cNvPr>
            <p:cNvSpPr/>
            <p:nvPr/>
          </p:nvSpPr>
          <p:spPr>
            <a:xfrm rot="16200000">
              <a:off x="5983009" y="700015"/>
              <a:ext cx="237876" cy="12180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5" name="Shape 4">
            <a:extLst>
              <a:ext uri="{FF2B5EF4-FFF2-40B4-BE49-F238E27FC236}">
                <a16:creationId xmlns:a16="http://schemas.microsoft.com/office/drawing/2014/main" id="{03F220B1-B3F3-4799-9768-0AEF68215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4551" y="66235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6" name="Footer Placeholder 7">
            <a:extLst>
              <a:ext uri="{FF2B5EF4-FFF2-40B4-BE49-F238E27FC236}">
                <a16:creationId xmlns:a16="http://schemas.microsoft.com/office/drawing/2014/main" id="{B58012C1-25B8-48D1-9B71-8B2E50C2C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3021" y="66235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74709-D535-42CD-B698-49F27A75A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740" y="2644808"/>
            <a:ext cx="7368163" cy="1407139"/>
          </a:xfrm>
          <a:solidFill>
            <a:schemeClr val="bg1"/>
          </a:solidFill>
        </p:spPr>
        <p:txBody>
          <a:bodyPr wrap="square" lIns="274320" tIns="365760" rIns="274320" bIns="365760">
            <a:spAutoFit/>
          </a:bodyPr>
          <a:lstStyle>
            <a:lvl1pPr algn="ctr">
              <a:defRPr sz="37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0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844544" y="1290085"/>
            <a:ext cx="10950507" cy="4293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813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46191" y="6598101"/>
            <a:ext cx="5461219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NCR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3190" y="5636015"/>
            <a:ext cx="974727" cy="97472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7D564F-FF98-4DDD-BDF4-DB72DD92E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191" y="5143919"/>
            <a:ext cx="8899280" cy="9489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667"/>
              </a:lnSpc>
              <a:buNone/>
              <a:defRPr sz="2400" spc="-4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66513-1144-4995-95A1-C4BA47CC3C3F}"/>
              </a:ext>
            </a:extLst>
          </p:cNvPr>
          <p:cNvCxnSpPr/>
          <p:nvPr userDrawn="1"/>
        </p:nvCxnSpPr>
        <p:spPr>
          <a:xfrm>
            <a:off x="846191" y="4646809"/>
            <a:ext cx="1028739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E7CB99-DF6E-4C9C-B248-3850514F2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192" y="2178306"/>
            <a:ext cx="8899281" cy="216842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6400" cap="none" spc="53" baseline="0">
                <a:solidFill>
                  <a:schemeClr val="bg1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master</a:t>
            </a:r>
            <a:br>
              <a:rPr lang="en-US"/>
            </a:br>
            <a:r>
              <a:rPr lang="en-US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40007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838200" y="201085"/>
            <a:ext cx="10956851" cy="132503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956851" cy="4349749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11" t="12609" r="43422" b="10081"/>
          <a:stretch/>
        </p:blipFill>
        <p:spPr>
          <a:xfrm>
            <a:off x="0" y="1"/>
            <a:ext cx="44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23" r:id="rId2"/>
    <p:sldLayoutId id="2147484010" r:id="rId3"/>
    <p:sldLayoutId id="2147484012" r:id="rId4"/>
    <p:sldLayoutId id="2147484018" r:id="rId5"/>
    <p:sldLayoutId id="2147484016" r:id="rId6"/>
    <p:sldLayoutId id="2147484122" r:id="rId7"/>
    <p:sldLayoutId id="2147484015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marL="0" marR="0" indent="0" algn="l" defTabSz="309563" rtl="0" latinLnBrk="0">
        <a:lnSpc>
          <a:spcPts val="2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B1E1F"/>
          </a:solidFill>
          <a:uFillTx/>
          <a:latin typeface="+mj-lt"/>
          <a:ea typeface="+mn-ea"/>
          <a:cs typeface="Open Sans" panose="020B0604020202020204" charset="0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8288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tabLst/>
        <a:defRPr sz="18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1pPr>
      <a:lvl2pPr marL="36576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6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2pPr>
      <a:lvl3pPr marL="54864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•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3pPr>
      <a:lvl4pPr marL="82296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4pPr>
      <a:lvl5pPr marL="109728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bodyStyle>
    <p:otherStyle>
      <a:lvl1pPr marL="0" marR="0" indent="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838200" y="201085"/>
            <a:ext cx="10956851" cy="132503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956851" cy="4349749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11" t="12609" r="43422" b="10081"/>
          <a:stretch/>
        </p:blipFill>
        <p:spPr>
          <a:xfrm>
            <a:off x="0" y="1"/>
            <a:ext cx="44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2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marL="0" marR="0" indent="0" algn="l" defTabSz="309563" rtl="0" latinLnBrk="0">
        <a:lnSpc>
          <a:spcPts val="2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B1E1F"/>
          </a:solidFill>
          <a:uFillTx/>
          <a:latin typeface="+mj-lt"/>
          <a:ea typeface="+mn-ea"/>
          <a:cs typeface="Open Sans" panose="020B0604020202020204" charset="0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8288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tabLst/>
        <a:defRPr sz="18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1pPr>
      <a:lvl2pPr marL="36576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6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2pPr>
      <a:lvl3pPr marL="54864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•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3pPr>
      <a:lvl4pPr marL="82296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4pPr>
      <a:lvl5pPr marL="109728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bodyStyle>
    <p:otherStyle>
      <a:lvl1pPr marL="0" marR="0" indent="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138AD-A766-4E22-A355-8137F7C59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8F64D-AEB7-94F3-0F86-267B21CF600E}"/>
              </a:ext>
            </a:extLst>
          </p:cNvPr>
          <p:cNvCxnSpPr>
            <a:cxnSpLocks/>
          </p:cNvCxnSpPr>
          <p:nvPr/>
        </p:nvCxnSpPr>
        <p:spPr>
          <a:xfrm>
            <a:off x="846191" y="4650953"/>
            <a:ext cx="1023249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390DDDF-2CEB-B3DC-D0B9-C757E99003EC}"/>
              </a:ext>
            </a:extLst>
          </p:cNvPr>
          <p:cNvSpPr txBox="1">
            <a:spLocks/>
          </p:cNvSpPr>
          <p:nvPr/>
        </p:nvSpPr>
        <p:spPr>
          <a:xfrm>
            <a:off x="686332" y="2344785"/>
            <a:ext cx="10819336" cy="1855067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defPPr>
              <a:defRPr lang="en-US"/>
            </a:defPPr>
            <a:lvl1pPr marL="0" marR="0" indent="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tabLst/>
              <a:defRPr sz="6400" b="0" i="0" u="none" strike="noStrike" kern="1200" cap="none" spc="53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sz="6200" b="1" dirty="0">
                <a:solidFill>
                  <a:schemeClr val="bg1"/>
                </a:solidFill>
                <a:latin typeface="+mj-lt"/>
                <a:ea typeface="ＭＳ Ｐゴシック"/>
                <a:cs typeface="Times New Roman" panose="02020603050405020304" pitchFamily="18" charset="0"/>
              </a:rPr>
              <a:t>NCR’S PAY LATER</a:t>
            </a:r>
          </a:p>
          <a:p>
            <a:r>
              <a:rPr lang="en-US" sz="2600" b="1" dirty="0">
                <a:solidFill>
                  <a:schemeClr val="bg1"/>
                </a:solidFill>
                <a:latin typeface="+mj-lt"/>
                <a:ea typeface="ＭＳ Ｐゴシック"/>
                <a:cs typeface="Times New Roman" panose="02020603050405020304" pitchFamily="18" charset="0"/>
              </a:rPr>
              <a:t> A BNPL solution for hassle free 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6BE43-86AB-59D9-6ED3-52958381A849}"/>
              </a:ext>
            </a:extLst>
          </p:cNvPr>
          <p:cNvSpPr txBox="1"/>
          <p:nvPr/>
        </p:nvSpPr>
        <p:spPr>
          <a:xfrm>
            <a:off x="767532" y="5033230"/>
            <a:ext cx="2968725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Fourth Wave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122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A16FA6A-2244-B23D-1B79-349E74CF2F2C}"/>
              </a:ext>
            </a:extLst>
          </p:cNvPr>
          <p:cNvSpPr/>
          <p:nvPr/>
        </p:nvSpPr>
        <p:spPr>
          <a:xfrm>
            <a:off x="4671167" y="353693"/>
            <a:ext cx="801329" cy="6213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44551" y="173591"/>
            <a:ext cx="4129804" cy="877358"/>
          </a:xfrm>
        </p:spPr>
        <p:txBody>
          <a:bodyPr>
            <a:no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Using Our Solution</a:t>
            </a:r>
            <a:endParaRPr lang="en-US" sz="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050949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C23512-809A-AEC6-8E99-5EFD474AC30B}"/>
              </a:ext>
            </a:extLst>
          </p:cNvPr>
          <p:cNvSpPr txBox="1"/>
          <p:nvPr/>
        </p:nvSpPr>
        <p:spPr>
          <a:xfrm>
            <a:off x="4323672" y="441227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9D803-CEC5-64F3-66D3-1F36204F253D}"/>
              </a:ext>
            </a:extLst>
          </p:cNvPr>
          <p:cNvCxnSpPr/>
          <p:nvPr/>
        </p:nvCxnSpPr>
        <p:spPr>
          <a:xfrm>
            <a:off x="412955" y="2369574"/>
            <a:ext cx="105713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8" descr="A screenshot of a shopping screen&#10;&#10;Description automatically generated">
            <a:extLst>
              <a:ext uri="{FF2B5EF4-FFF2-40B4-BE49-F238E27FC236}">
                <a16:creationId xmlns:a16="http://schemas.microsoft.com/office/drawing/2014/main" id="{9B5BE82B-CE75-9B31-AE27-3BFB15917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"/>
          <a:stretch/>
        </p:blipFill>
        <p:spPr>
          <a:xfrm>
            <a:off x="1470090" y="1285013"/>
            <a:ext cx="3530402" cy="25495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6E0409-B7BE-BA88-486C-12DCBD808037}"/>
              </a:ext>
            </a:extLst>
          </p:cNvPr>
          <p:cNvCxnSpPr>
            <a:cxnSpLocks/>
          </p:cNvCxnSpPr>
          <p:nvPr/>
        </p:nvCxnSpPr>
        <p:spPr>
          <a:xfrm flipV="1">
            <a:off x="5000492" y="2369574"/>
            <a:ext cx="1463427" cy="98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205426-9684-239C-2C79-1DD9F92807A3}"/>
              </a:ext>
            </a:extLst>
          </p:cNvPr>
          <p:cNvSpPr txBox="1"/>
          <p:nvPr/>
        </p:nvSpPr>
        <p:spPr>
          <a:xfrm>
            <a:off x="5063612" y="1888875"/>
            <a:ext cx="1828800" cy="323165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Pay Later clicked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912D0D-5DCF-E9C6-5400-6762B06A5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039" y="1199959"/>
            <a:ext cx="3652440" cy="2622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EF500C-0A1F-EB03-673E-E0F812C73145}"/>
              </a:ext>
            </a:extLst>
          </p:cNvPr>
          <p:cNvSpPr txBox="1"/>
          <p:nvPr/>
        </p:nvSpPr>
        <p:spPr>
          <a:xfrm>
            <a:off x="10242599" y="1104045"/>
            <a:ext cx="1789471" cy="784830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Checking eligibility of the shopper to use Pay Later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E6D952D-6DC8-9401-64CB-68BA8AD7AF08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0179479" y="2511436"/>
            <a:ext cx="957855" cy="304681"/>
          </a:xfrm>
          <a:prstGeom prst="bentConnector3">
            <a:avLst>
              <a:gd name="adj1" fmla="val 10029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604CFBC-586A-DA3B-4CF2-5831C834724B}"/>
              </a:ext>
            </a:extLst>
          </p:cNvPr>
          <p:cNvSpPr txBox="1"/>
          <p:nvPr/>
        </p:nvSpPr>
        <p:spPr>
          <a:xfrm>
            <a:off x="10323871" y="2803613"/>
            <a:ext cx="1789471" cy="569387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Redirects to Tender screen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686BD2-2098-118E-47D6-52FB0791B6A1}"/>
              </a:ext>
            </a:extLst>
          </p:cNvPr>
          <p:cNvSpPr txBox="1"/>
          <p:nvPr/>
        </p:nvSpPr>
        <p:spPr>
          <a:xfrm>
            <a:off x="10633587" y="2142581"/>
            <a:ext cx="1828800" cy="323165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200" dirty="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4901BE-94EB-FA6D-645F-FD6CC8FB5885}"/>
              </a:ext>
            </a:extLst>
          </p:cNvPr>
          <p:cNvCxnSpPr>
            <a:stCxn id="18" idx="2"/>
          </p:cNvCxnSpPr>
          <p:nvPr/>
        </p:nvCxnSpPr>
        <p:spPr>
          <a:xfrm>
            <a:off x="8353259" y="3822913"/>
            <a:ext cx="0" cy="2476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7C327B-7CBD-E887-BA7B-61222FEF5BE7}"/>
              </a:ext>
            </a:extLst>
          </p:cNvPr>
          <p:cNvCxnSpPr>
            <a:cxnSpLocks/>
          </p:cNvCxnSpPr>
          <p:nvPr/>
        </p:nvCxnSpPr>
        <p:spPr>
          <a:xfrm flipH="1">
            <a:off x="953729" y="4070555"/>
            <a:ext cx="7399530" cy="983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FE1EA88-2C00-B0D9-D09E-0B3537044418}"/>
              </a:ext>
            </a:extLst>
          </p:cNvPr>
          <p:cNvSpPr txBox="1"/>
          <p:nvPr/>
        </p:nvSpPr>
        <p:spPr>
          <a:xfrm>
            <a:off x="5338761" y="3685834"/>
            <a:ext cx="1828800" cy="384721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</a:rPr>
              <a:t>YES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9D30AF-8981-9507-2783-0A391A6E0D34}"/>
              </a:ext>
            </a:extLst>
          </p:cNvPr>
          <p:cNvCxnSpPr>
            <a:cxnSpLocks/>
          </p:cNvCxnSpPr>
          <p:nvPr/>
        </p:nvCxnSpPr>
        <p:spPr>
          <a:xfrm>
            <a:off x="941522" y="4080387"/>
            <a:ext cx="12207" cy="5801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1" name="Picture 10" descr="iPOSair Retail POS system - Point of Sale - Malta POS">
            <a:extLst>
              <a:ext uri="{FF2B5EF4-FFF2-40B4-BE49-F238E27FC236}">
                <a16:creationId xmlns:a16="http://schemas.microsoft.com/office/drawing/2014/main" id="{FF8416E7-B51C-C2BB-F2AC-F9930BEB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5" y="4804569"/>
            <a:ext cx="1398003" cy="10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Bank Icon - Download in Glyph Style">
            <a:extLst>
              <a:ext uri="{FF2B5EF4-FFF2-40B4-BE49-F238E27FC236}">
                <a16:creationId xmlns:a16="http://schemas.microsoft.com/office/drawing/2014/main" id="{8EFDB982-85F2-95A6-4205-F7624EDE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79" y="4697915"/>
            <a:ext cx="1194442" cy="11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ver Icon Vector Art, Icons, and Graphics for Free Download">
            <a:extLst>
              <a:ext uri="{FF2B5EF4-FFF2-40B4-BE49-F238E27FC236}">
                <a16:creationId xmlns:a16="http://schemas.microsoft.com/office/drawing/2014/main" id="{76DCFDE8-BC9F-D4ED-FB03-A6C019E99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53" y="4679476"/>
            <a:ext cx="1339199" cy="13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F9B0E9-9A06-8E71-E537-D322648DD0FB}"/>
              </a:ext>
            </a:extLst>
          </p:cNvPr>
          <p:cNvCxnSpPr/>
          <p:nvPr/>
        </p:nvCxnSpPr>
        <p:spPr>
          <a:xfrm>
            <a:off x="1897626" y="4935794"/>
            <a:ext cx="101182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7DAFDA-2821-AAC1-A4C8-C5CCB9FF0BC3}"/>
              </a:ext>
            </a:extLst>
          </p:cNvPr>
          <p:cNvCxnSpPr/>
          <p:nvPr/>
        </p:nvCxnSpPr>
        <p:spPr>
          <a:xfrm flipH="1">
            <a:off x="1810958" y="5535561"/>
            <a:ext cx="109849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1EC906-98A1-F49D-1E87-774624BDDFBB}"/>
              </a:ext>
            </a:extLst>
          </p:cNvPr>
          <p:cNvCxnSpPr/>
          <p:nvPr/>
        </p:nvCxnSpPr>
        <p:spPr>
          <a:xfrm>
            <a:off x="4147580" y="4940711"/>
            <a:ext cx="101182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9577FEC-3520-0576-BDD6-50A602783706}"/>
              </a:ext>
            </a:extLst>
          </p:cNvPr>
          <p:cNvCxnSpPr/>
          <p:nvPr/>
        </p:nvCxnSpPr>
        <p:spPr>
          <a:xfrm flipH="1">
            <a:off x="4161984" y="5550309"/>
            <a:ext cx="109849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56" name="Picture 8" descr="Personal Information Icons - Free SVG &amp; PNG Personal Information Images -  Noun Project">
            <a:extLst>
              <a:ext uri="{FF2B5EF4-FFF2-40B4-BE49-F238E27FC236}">
                <a16:creationId xmlns:a16="http://schemas.microsoft.com/office/drawing/2014/main" id="{F7FFAF8F-4F54-C75E-8904-2B3B1350E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39" y="4223797"/>
            <a:ext cx="873385" cy="87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A screenshot of a computer&#10;&#10;Description automatically generated">
            <a:extLst>
              <a:ext uri="{FF2B5EF4-FFF2-40B4-BE49-F238E27FC236}">
                <a16:creationId xmlns:a16="http://schemas.microsoft.com/office/drawing/2014/main" id="{B0A3DC13-5C77-99AB-E2CE-D535815872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1"/>
          <a:stretch/>
        </p:blipFill>
        <p:spPr>
          <a:xfrm>
            <a:off x="8400404" y="4198346"/>
            <a:ext cx="3497937" cy="2512606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27780FE-77FA-9864-9E2F-82D91E803BBD}"/>
              </a:ext>
            </a:extLst>
          </p:cNvPr>
          <p:cNvCxnSpPr>
            <a:stCxn id="41" idx="2"/>
          </p:cNvCxnSpPr>
          <p:nvPr/>
        </p:nvCxnSpPr>
        <p:spPr>
          <a:xfrm flipH="1">
            <a:off x="1111956" y="5873919"/>
            <a:ext cx="1" cy="42855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2033DF0-DA00-58CB-87BC-158FF4EB9679}"/>
              </a:ext>
            </a:extLst>
          </p:cNvPr>
          <p:cNvCxnSpPr/>
          <p:nvPr/>
        </p:nvCxnSpPr>
        <p:spPr>
          <a:xfrm>
            <a:off x="1111956" y="6302477"/>
            <a:ext cx="715697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378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44551" y="173591"/>
            <a:ext cx="4129804" cy="877358"/>
          </a:xfrm>
        </p:spPr>
        <p:txBody>
          <a:bodyPr>
            <a:no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Using Our Solution</a:t>
            </a:r>
            <a:endParaRPr lang="en-US" sz="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050949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C58B6D-0D1E-CE26-B152-54646082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1"/>
          <a:stretch/>
        </p:blipFill>
        <p:spPr>
          <a:xfrm>
            <a:off x="2362156" y="1050949"/>
            <a:ext cx="6929328" cy="4977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A7CCA-D144-0854-BDF3-73F9BBC3F5AE}"/>
              </a:ext>
            </a:extLst>
          </p:cNvPr>
          <p:cNvSpPr txBox="1"/>
          <p:nvPr/>
        </p:nvSpPr>
        <p:spPr>
          <a:xfrm>
            <a:off x="4659648" y="6182602"/>
            <a:ext cx="2695723" cy="415498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2"/>
                </a:solidFill>
                <a:latin typeface="+mn-lt"/>
              </a:rPr>
              <a:t>Final Screen Look</a:t>
            </a:r>
          </a:p>
        </p:txBody>
      </p:sp>
    </p:spTree>
    <p:extLst>
      <p:ext uri="{BB962C8B-B14F-4D97-AF65-F5344CB8AC3E}">
        <p14:creationId xmlns:p14="http://schemas.microsoft.com/office/powerpoint/2010/main" val="64683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44551" y="173591"/>
            <a:ext cx="4129804" cy="877358"/>
          </a:xfrm>
        </p:spPr>
        <p:txBody>
          <a:bodyPr>
            <a:no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Using Our Solution</a:t>
            </a:r>
            <a:endParaRPr lang="en-US" sz="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12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050949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ustomer png images | PNGWing">
            <a:extLst>
              <a:ext uri="{FF2B5EF4-FFF2-40B4-BE49-F238E27FC236}">
                <a16:creationId xmlns:a16="http://schemas.microsoft.com/office/drawing/2014/main" id="{C0D7790F-33BB-365E-88BB-AC8639F3A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2" y="1345918"/>
            <a:ext cx="1338289" cy="133828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5" name="Picture 6" descr="Man Money Icons - Free SVG &amp; PNG Man Money Images - Noun Project">
            <a:extLst>
              <a:ext uri="{FF2B5EF4-FFF2-40B4-BE49-F238E27FC236}">
                <a16:creationId xmlns:a16="http://schemas.microsoft.com/office/drawing/2014/main" id="{C28D1ED6-E48C-6BCF-E035-6BFD27362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877" y="3360956"/>
            <a:ext cx="1603887" cy="160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7815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E65D5-AABB-C7DD-BFD4-EE942597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46" y="13290"/>
            <a:ext cx="10956851" cy="1325033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dirty="0"/>
              <a:t>Prototype/Demo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8041E-DAB9-1F40-8CAE-1E890C8F2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EB3D26-B052-3D6D-4942-506A9C698E5F}"/>
              </a:ext>
            </a:extLst>
          </p:cNvPr>
          <p:cNvCxnSpPr>
            <a:cxnSpLocks/>
          </p:cNvCxnSpPr>
          <p:nvPr/>
        </p:nvCxnSpPr>
        <p:spPr>
          <a:xfrm>
            <a:off x="860969" y="648256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3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96299" y="128040"/>
            <a:ext cx="10066293" cy="877358"/>
          </a:xfrm>
        </p:spPr>
        <p:txBody>
          <a:bodyPr>
            <a:norm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b="1" dirty="0">
                <a:latin typeface="+mj-lt"/>
              </a:rPr>
              <a:t>A Matrix co-relation: With/without our Solution</a:t>
            </a:r>
            <a:endParaRPr lang="en-US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844551" y="1485206"/>
            <a:ext cx="7988368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+mn-lt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696299" y="764734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236AA58-8E97-CE2F-E122-381B66744422}"/>
              </a:ext>
            </a:extLst>
          </p:cNvPr>
          <p:cNvGraphicFramePr>
            <a:graphicFrameLocks noGrp="1"/>
          </p:cNvGraphicFramePr>
          <p:nvPr/>
        </p:nvGraphicFramePr>
        <p:xfrm>
          <a:off x="696299" y="967877"/>
          <a:ext cx="10502898" cy="499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966">
                  <a:extLst>
                    <a:ext uri="{9D8B030D-6E8A-4147-A177-3AD203B41FA5}">
                      <a16:colId xmlns:a16="http://schemas.microsoft.com/office/drawing/2014/main" val="4229576979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3310405501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2199066075"/>
                    </a:ext>
                  </a:extLst>
                </a:gridCol>
              </a:tblGrid>
              <a:tr h="4999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effectLst/>
                          <a:latin typeface="+mn-lt"/>
                        </a:rPr>
                        <a:t>Dimension</a:t>
                      </a:r>
                    </a:p>
                  </a:txBody>
                  <a:tcPr marL="39921" marR="39921" marT="19960" marB="199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effectLst/>
                        </a:rPr>
                        <a:t>Present scenario</a:t>
                      </a:r>
                    </a:p>
                  </a:txBody>
                  <a:tcPr marL="39921" marR="39921" marT="19960" marB="199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effectLst/>
                        </a:rPr>
                        <a:t>Adding </a:t>
                      </a:r>
                      <a:r>
                        <a:rPr lang="en-US" sz="1800" b="1" dirty="0" err="1">
                          <a:effectLst/>
                        </a:rPr>
                        <a:t>PayLater</a:t>
                      </a:r>
                      <a:r>
                        <a:rPr lang="en-US" sz="1800" b="1" dirty="0">
                          <a:effectLst/>
                        </a:rPr>
                        <a:t> Feature </a:t>
                      </a:r>
                    </a:p>
                  </a:txBody>
                  <a:tcPr marL="39921" marR="39921" marT="19960" marB="19960" anchor="b"/>
                </a:tc>
                <a:extLst>
                  <a:ext uri="{0D108BD9-81ED-4DB2-BD59-A6C34878D82A}">
                    <a16:rowId xmlns:a16="http://schemas.microsoft.com/office/drawing/2014/main" val="24794419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9D48B89D-AA3A-CD76-911A-E583BE919751}"/>
              </a:ext>
            </a:extLst>
          </p:cNvPr>
          <p:cNvGraphicFramePr>
            <a:graphicFrameLocks noGrp="1"/>
          </p:cNvGraphicFramePr>
          <p:nvPr/>
        </p:nvGraphicFramePr>
        <p:xfrm>
          <a:off x="696299" y="1467433"/>
          <a:ext cx="10502898" cy="1656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966">
                  <a:extLst>
                    <a:ext uri="{9D8B030D-6E8A-4147-A177-3AD203B41FA5}">
                      <a16:colId xmlns:a16="http://schemas.microsoft.com/office/drawing/2014/main" val="3599745467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1654175992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2018155653"/>
                    </a:ext>
                  </a:extLst>
                </a:gridCol>
              </a:tblGrid>
              <a:tr h="165678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Flexibility</a:t>
                      </a: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095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Customers might have to deal with difficulties such as :</a:t>
                      </a:r>
                    </a:p>
                    <a:p>
                      <a:pPr marL="0" marR="0" lvl="0" indent="0" algn="l" defTabSz="3095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 algn="l" defTabSz="3095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Limited Budget constraints</a:t>
                      </a:r>
                    </a:p>
                    <a:p>
                      <a:pPr marL="342900" marR="0" lvl="0" indent="-342900" algn="l" defTabSz="3095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Cards being declined.</a:t>
                      </a:r>
                    </a:p>
                    <a:p>
                      <a:pPr marL="342900" marR="0" lvl="0" indent="-342900" algn="l" defTabSz="3095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Not carrying enough cash.</a:t>
                      </a: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</a:rPr>
                        <a:t>PayLater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 provides great flexibility by allowing customers to buy products at the moment and pay at their convenience with ease.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ase"/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38944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E1EE507-57B5-1471-3E99-E9B4AADA0318}"/>
              </a:ext>
            </a:extLst>
          </p:cNvPr>
          <p:cNvGraphicFramePr>
            <a:graphicFrameLocks noGrp="1"/>
          </p:cNvGraphicFramePr>
          <p:nvPr/>
        </p:nvGraphicFramePr>
        <p:xfrm>
          <a:off x="696299" y="3124221"/>
          <a:ext cx="10502898" cy="1441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966">
                  <a:extLst>
                    <a:ext uri="{9D8B030D-6E8A-4147-A177-3AD203B41FA5}">
                      <a16:colId xmlns:a16="http://schemas.microsoft.com/office/drawing/2014/main" val="3599745467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1654175992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2018155653"/>
                    </a:ext>
                  </a:extLst>
                </a:gridCol>
              </a:tblGrid>
              <a:tr h="144141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Customers have to bear with the waiting time in case of payments with cards such as server latency issues,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</a:rPr>
                        <a:t>otp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 etc.</a:t>
                      </a: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The waiting time of 10 to 15 seconds is eliminated for the customer.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3894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DE625C7-ED33-78E3-3C5A-285D02E916C9}"/>
              </a:ext>
            </a:extLst>
          </p:cNvPr>
          <p:cNvGraphicFramePr>
            <a:graphicFrameLocks noGrp="1"/>
          </p:cNvGraphicFramePr>
          <p:nvPr/>
        </p:nvGraphicFramePr>
        <p:xfrm>
          <a:off x="696299" y="4565636"/>
          <a:ext cx="10502898" cy="1738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966">
                  <a:extLst>
                    <a:ext uri="{9D8B030D-6E8A-4147-A177-3AD203B41FA5}">
                      <a16:colId xmlns:a16="http://schemas.microsoft.com/office/drawing/2014/main" val="700535831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77611256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2937446496"/>
                    </a:ext>
                  </a:extLst>
                </a:gridCol>
              </a:tblGrid>
              <a:tr h="173883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Speed</a:t>
                      </a:r>
                    </a:p>
                    <a:p>
                      <a:pPr algn="ctr" fontAlgn="base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(No. of transactions made per day)</a:t>
                      </a: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The waiting time badly affects the speed/no. of transactions that can be made per day.</a:t>
                      </a: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The speed/no. of transactions made per day can be greatly increased as the waiting time is eliminated.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ase"/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705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35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E65D5-AABB-C7DD-BFD4-EE942597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20" y="43959"/>
            <a:ext cx="10956851" cy="926198"/>
          </a:xfrm>
        </p:spPr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8041E-DAB9-1F40-8CAE-1E890C8F2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2023A-BA44-9DA9-BAC8-53F1D16522DD}"/>
              </a:ext>
            </a:extLst>
          </p:cNvPr>
          <p:cNvSpPr txBox="1">
            <a:spLocks/>
          </p:cNvSpPr>
          <p:nvPr/>
        </p:nvSpPr>
        <p:spPr>
          <a:xfrm>
            <a:off x="791407" y="1084521"/>
            <a:ext cx="10928276" cy="480556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sz="2000" b="1" i="0" dirty="0">
                <a:solidFill>
                  <a:srgbClr val="172B4D"/>
                </a:solidFill>
                <a:effectLst/>
                <a:latin typeface="+mn-lt"/>
              </a:rPr>
              <a:t>FrontEnd :</a:t>
            </a:r>
          </a:p>
          <a:p>
            <a:pPr marL="0" indent="0">
              <a:buNone/>
            </a:pPr>
            <a:endParaRPr lang="en-US" sz="2000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sz="2000" dirty="0">
                <a:solidFill>
                  <a:srgbClr val="172B4D"/>
                </a:solidFill>
                <a:latin typeface="+mn-lt"/>
              </a:rPr>
              <a:t>WPF</a:t>
            </a:r>
          </a:p>
          <a:p>
            <a:r>
              <a:rPr lang="en-US" sz="2000" b="0" i="0" dirty="0">
                <a:solidFill>
                  <a:srgbClr val="172B4D"/>
                </a:solidFill>
                <a:effectLst/>
                <a:latin typeface="+mn-lt"/>
              </a:rPr>
              <a:t>XAML, XML, .NET, EJS</a:t>
            </a:r>
          </a:p>
          <a:p>
            <a:endParaRPr lang="en-US" sz="2000" dirty="0">
              <a:solidFill>
                <a:srgbClr val="172B4D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000" b="1" i="0" dirty="0">
                <a:solidFill>
                  <a:srgbClr val="172B4D"/>
                </a:solidFill>
                <a:effectLst/>
                <a:latin typeface="+mn-lt"/>
              </a:rPr>
              <a:t>BackEnd :</a:t>
            </a:r>
          </a:p>
          <a:p>
            <a:pPr marL="0" indent="0">
              <a:buNone/>
            </a:pPr>
            <a:endParaRPr lang="en-US" sz="2000" b="1" dirty="0">
              <a:solidFill>
                <a:srgbClr val="172B4D"/>
              </a:solidFill>
              <a:latin typeface="+mn-lt"/>
            </a:endParaRPr>
          </a:p>
          <a:p>
            <a:r>
              <a:rPr lang="en-US" sz="2000" i="0" dirty="0">
                <a:solidFill>
                  <a:srgbClr val="172B4D"/>
                </a:solidFill>
                <a:effectLst/>
                <a:latin typeface="+mn-lt"/>
              </a:rPr>
              <a:t>C#</a:t>
            </a:r>
          </a:p>
          <a:p>
            <a:r>
              <a:rPr lang="en-US" sz="2000" dirty="0">
                <a:solidFill>
                  <a:srgbClr val="172B4D"/>
                </a:solidFill>
                <a:latin typeface="+mn-lt"/>
              </a:rPr>
              <a:t>C++</a:t>
            </a:r>
          </a:p>
          <a:p>
            <a:r>
              <a:rPr lang="en-US" sz="2000" dirty="0">
                <a:solidFill>
                  <a:srgbClr val="172B4D"/>
                </a:solidFill>
                <a:latin typeface="+mn-lt"/>
              </a:rPr>
              <a:t>NodeJS</a:t>
            </a:r>
          </a:p>
          <a:p>
            <a:pPr marL="0" indent="0">
              <a:buNone/>
            </a:pPr>
            <a:endParaRPr lang="en-US" sz="2000" b="0" i="0" dirty="0">
              <a:solidFill>
                <a:srgbClr val="172B4D"/>
              </a:solidFill>
              <a:effectLst/>
              <a:latin typeface="+mn-lt"/>
            </a:endParaRPr>
          </a:p>
          <a:p>
            <a:endParaRPr lang="en-US" sz="2000" b="0" i="0" dirty="0">
              <a:solidFill>
                <a:srgbClr val="172B4D"/>
              </a:solidFill>
              <a:effectLst/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C08A2-D273-621C-0ADA-105E9297395F}"/>
              </a:ext>
            </a:extLst>
          </p:cNvPr>
          <p:cNvCxnSpPr>
            <a:cxnSpLocks/>
          </p:cNvCxnSpPr>
          <p:nvPr/>
        </p:nvCxnSpPr>
        <p:spPr>
          <a:xfrm>
            <a:off x="777120" y="759768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5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E65D5-AABB-C7DD-BFD4-EE942597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20" y="43959"/>
            <a:ext cx="10956851" cy="926198"/>
          </a:xfrm>
        </p:spPr>
        <p:txBody>
          <a:bodyPr/>
          <a:lstStyle/>
          <a:p>
            <a:r>
              <a:rPr lang="en-US" dirty="0"/>
              <a:t>Future Scope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8041E-DAB9-1F40-8CAE-1E890C8F2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2023A-BA44-9DA9-BAC8-53F1D16522DD}"/>
              </a:ext>
            </a:extLst>
          </p:cNvPr>
          <p:cNvSpPr txBox="1">
            <a:spLocks/>
          </p:cNvSpPr>
          <p:nvPr/>
        </p:nvSpPr>
        <p:spPr>
          <a:xfrm>
            <a:off x="791407" y="1084521"/>
            <a:ext cx="10928276" cy="480556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Prerequisite – Pay Later </a:t>
            </a:r>
            <a:r>
              <a:rPr lang="en-US" dirty="0">
                <a:solidFill>
                  <a:srgbClr val="172B4D"/>
                </a:solidFill>
                <a:latin typeface="+mn-lt"/>
              </a:rPr>
              <a:t>feature is implemented where in the bank details of a customer are being associated with their Loyalty account.</a:t>
            </a:r>
          </a:p>
          <a:p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As the retailer loyalty accounts of customers has the bank details of the customer, there is a scope to introduce an investment option enabling customers to opt paying an extra amount adding up to the total transaction amount if they are willing to invest.</a:t>
            </a:r>
          </a:p>
          <a:p>
            <a:endParaRPr lang="en-US" dirty="0">
              <a:solidFill>
                <a:srgbClr val="172B4D"/>
              </a:solidFill>
              <a:latin typeface="+mn-lt"/>
            </a:endParaRPr>
          </a:p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The idea is to develop a Rounding feature where in the customer </a:t>
            </a:r>
            <a:r>
              <a:rPr lang="en-US" dirty="0">
                <a:solidFill>
                  <a:srgbClr val="172B4D"/>
                </a:solidFill>
                <a:latin typeface="+mn-lt"/>
              </a:rPr>
              <a:t>will be given the choice of opting to pay from a few nearly rounded values of the original transaction amount. </a:t>
            </a:r>
          </a:p>
          <a:p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dirty="0">
                <a:solidFill>
                  <a:srgbClr val="172B4D"/>
                </a:solidFill>
                <a:latin typeface="+mn-lt"/>
              </a:rPr>
              <a:t>If the customer opts to pay the rounded amount, the extra amount that has been added to the original transaction can be made use in two ways:</a:t>
            </a:r>
          </a:p>
          <a:p>
            <a:pPr lvl="2"/>
            <a:r>
              <a:rPr lang="en-US" dirty="0">
                <a:solidFill>
                  <a:srgbClr val="172B4D"/>
                </a:solidFill>
                <a:latin typeface="+mn-lt"/>
              </a:rPr>
              <a:t>Adding them as Loyalty Points with the associated loyalty card.</a:t>
            </a:r>
          </a:p>
          <a:p>
            <a:pPr lvl="2"/>
            <a:r>
              <a:rPr lang="en-US" dirty="0">
                <a:solidFill>
                  <a:srgbClr val="172B4D"/>
                </a:solidFill>
                <a:latin typeface="+mn-lt"/>
              </a:rPr>
              <a:t>Adding them to investment account provided by the card holder.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C08A2-D273-621C-0ADA-105E9297395F}"/>
              </a:ext>
            </a:extLst>
          </p:cNvPr>
          <p:cNvCxnSpPr>
            <a:cxnSpLocks/>
          </p:cNvCxnSpPr>
          <p:nvPr/>
        </p:nvCxnSpPr>
        <p:spPr>
          <a:xfrm>
            <a:off x="777120" y="759768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71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E65D5-AABB-C7DD-BFD4-EE942597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20" y="43959"/>
            <a:ext cx="10956851" cy="926198"/>
          </a:xfrm>
        </p:spPr>
        <p:txBody>
          <a:bodyPr/>
          <a:lstStyle/>
          <a:p>
            <a:r>
              <a:rPr lang="en-US" dirty="0"/>
              <a:t>Future Scope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8041E-DAB9-1F40-8CAE-1E890C8F2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2023A-BA44-9DA9-BAC8-53F1D16522DD}"/>
              </a:ext>
            </a:extLst>
          </p:cNvPr>
          <p:cNvSpPr txBox="1">
            <a:spLocks/>
          </p:cNvSpPr>
          <p:nvPr/>
        </p:nvSpPr>
        <p:spPr>
          <a:xfrm>
            <a:off x="791407" y="1084521"/>
            <a:ext cx="10928276" cy="480556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In a general real-world scenario, different customers hold accounts in the banks of their own choice. </a:t>
            </a:r>
          </a:p>
          <a:p>
            <a:endParaRPr lang="en-US" dirty="0">
              <a:solidFill>
                <a:srgbClr val="172B4D"/>
              </a:solidFill>
              <a:latin typeface="+mn-lt"/>
            </a:endParaRPr>
          </a:p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In cases where the customer opts to pay his/her pay later balance due through monthly installments, the application should be able to support EMI transactions done from several bank accounts.</a:t>
            </a:r>
          </a:p>
          <a:p>
            <a:endParaRPr lang="en-US" dirty="0">
              <a:solidFill>
                <a:srgbClr val="172B4D"/>
              </a:solidFill>
              <a:latin typeface="+mn-lt"/>
            </a:endParaRPr>
          </a:p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So, as a solution to address the above use case, an integration layer can be built which can authorize a customer and the details of the bank the customer is associated with, in addition to providing the ability to accept payments/EMI installments from multiple banks </a:t>
            </a:r>
          </a:p>
          <a:p>
            <a:endParaRPr lang="en-US" sz="2000" b="0" i="0" dirty="0">
              <a:solidFill>
                <a:srgbClr val="172B4D"/>
              </a:solidFill>
              <a:effectLst/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C08A2-D273-621C-0ADA-105E9297395F}"/>
              </a:ext>
            </a:extLst>
          </p:cNvPr>
          <p:cNvCxnSpPr>
            <a:cxnSpLocks/>
          </p:cNvCxnSpPr>
          <p:nvPr/>
        </p:nvCxnSpPr>
        <p:spPr>
          <a:xfrm>
            <a:off x="777120" y="759768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30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A94A0-80A6-02AF-5D6D-F66438CA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428" y="-64062"/>
            <a:ext cx="10956851" cy="1325033"/>
          </a:xfrm>
        </p:spPr>
        <p:txBody>
          <a:bodyPr>
            <a:normAutofit/>
          </a:bodyPr>
          <a:lstStyle/>
          <a:p>
            <a:r>
              <a:rPr lang="en-US" sz="2800" dirty="0"/>
              <a:t>Project Fourth Wave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B869C-4DF9-0218-2E02-5C667EB77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6FE6686-B9A1-A5EF-4334-DAC3729F2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30" y="1796968"/>
            <a:ext cx="2247098" cy="274877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F5DF816-4E05-FCF1-269C-7ACDD8CCC02B}"/>
              </a:ext>
            </a:extLst>
          </p:cNvPr>
          <p:cNvSpPr txBox="1">
            <a:spLocks/>
          </p:cNvSpPr>
          <p:nvPr/>
        </p:nvSpPr>
        <p:spPr>
          <a:xfrm>
            <a:off x="1596774" y="4940245"/>
            <a:ext cx="4281956" cy="207065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Mithilesh Kumar Devaki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GPS SCO Developer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039855-94FF-5E5B-7D6F-3D68265D0F34}"/>
              </a:ext>
            </a:extLst>
          </p:cNvPr>
          <p:cNvCxnSpPr>
            <a:cxnSpLocks/>
          </p:cNvCxnSpPr>
          <p:nvPr/>
        </p:nvCxnSpPr>
        <p:spPr>
          <a:xfrm>
            <a:off x="3724506" y="882430"/>
            <a:ext cx="4308449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4B1142A-E259-8D73-3E66-EFBF59805282}"/>
              </a:ext>
            </a:extLst>
          </p:cNvPr>
          <p:cNvSpPr txBox="1">
            <a:spLocks/>
          </p:cNvSpPr>
          <p:nvPr/>
        </p:nvSpPr>
        <p:spPr>
          <a:xfrm>
            <a:off x="7068425" y="4934864"/>
            <a:ext cx="4281956" cy="207065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Kokatla Nagarjuna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PS Engineer I</a:t>
            </a:r>
          </a:p>
        </p:txBody>
      </p:sp>
      <p:pic>
        <p:nvPicPr>
          <p:cNvPr id="10" name="Picture 9" descr="A person taking a selfie&#10;&#10;Description automatically generated">
            <a:extLst>
              <a:ext uri="{FF2B5EF4-FFF2-40B4-BE49-F238E27FC236}">
                <a16:creationId xmlns:a16="http://schemas.microsoft.com/office/drawing/2014/main" id="{9A661918-0FC5-21E1-5EFD-FED6CE6C2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39" y="1642213"/>
            <a:ext cx="2293714" cy="30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3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138AD-A766-4E22-A355-8137F7C59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885A9-0A77-4196-9589-30504234E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170039" y="2344785"/>
            <a:ext cx="10604256" cy="2168429"/>
          </a:xfrm>
        </p:spPr>
        <p:txBody>
          <a:bodyPr>
            <a:norm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Arial"/>
                <a:ea typeface="ＭＳ Ｐゴシック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645EE-C159-46E3-D2DB-EDE5B4DF8C6D}"/>
              </a:ext>
            </a:extLst>
          </p:cNvPr>
          <p:cNvSpPr txBox="1"/>
          <p:nvPr/>
        </p:nvSpPr>
        <p:spPr>
          <a:xfrm>
            <a:off x="767532" y="5033230"/>
            <a:ext cx="2968725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Fourth Wave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446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03629" y="1"/>
            <a:ext cx="10928276" cy="811900"/>
          </a:xfrm>
        </p:spPr>
        <p:txBody>
          <a:bodyPr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791408" y="1135593"/>
            <a:ext cx="11061700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703629" y="611733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3AB2153-690F-48EC-952D-2063C51BB6BA}"/>
              </a:ext>
            </a:extLst>
          </p:cNvPr>
          <p:cNvSpPr txBox="1">
            <a:spLocks/>
          </p:cNvSpPr>
          <p:nvPr/>
        </p:nvSpPr>
        <p:spPr>
          <a:xfrm>
            <a:off x="703629" y="1031358"/>
            <a:ext cx="10928276" cy="405810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dirty="0">
                <a:latin typeface="+mn-lt"/>
              </a:rPr>
              <a:t>Problem Statement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Proposed Solution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Functionality Flow/System Design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Using Our Solution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Matrix co-relation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Tech Stack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Future Scope I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Future Scope II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Team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555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91408" y="541763"/>
            <a:ext cx="10928276" cy="877358"/>
          </a:xfrm>
        </p:spPr>
        <p:txBody>
          <a:bodyPr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b="1" dirty="0">
                <a:latin typeface="+mj-lt"/>
                <a:ea typeface="ＭＳ Ｐゴシック"/>
                <a:cs typeface="Times New Roman" panose="02020603050405020304" pitchFamily="18" charset="0"/>
              </a:rPr>
              <a:t>Problem Statement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791408" y="1135593"/>
            <a:ext cx="11061700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791408" y="1243662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3AB2153-690F-48EC-952D-2063C51BB6BA}"/>
              </a:ext>
            </a:extLst>
          </p:cNvPr>
          <p:cNvSpPr txBox="1">
            <a:spLocks/>
          </p:cNvSpPr>
          <p:nvPr/>
        </p:nvSpPr>
        <p:spPr>
          <a:xfrm>
            <a:off x="791408" y="1837493"/>
            <a:ext cx="10928276" cy="437858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algn="just"/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592DE56-1D4C-A7EC-DF66-2106CD77C621}"/>
              </a:ext>
            </a:extLst>
          </p:cNvPr>
          <p:cNvSpPr txBox="1">
            <a:spLocks/>
          </p:cNvSpPr>
          <p:nvPr/>
        </p:nvSpPr>
        <p:spPr>
          <a:xfrm>
            <a:off x="631862" y="1527190"/>
            <a:ext cx="10928276" cy="497158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dirty="0"/>
              <a:t>Many a times, the shopper finds themselves in a difficult situation during the payment phase of a transaction. </a:t>
            </a:r>
          </a:p>
          <a:p>
            <a:endParaRPr lang="en-US" dirty="0"/>
          </a:p>
          <a:p>
            <a:r>
              <a:rPr lang="en-US" dirty="0"/>
              <a:t>They maybe over the budget in some cases, cards being declined, bank server issues, not carrying enough cash, the SCO not having enough cash to dispense change &amp; many more.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Normally, the payment process takes around ~10-15 seconds per transaction, which again be prone to multiple card errors or cash management failures.</a:t>
            </a:r>
          </a:p>
          <a:p>
            <a:endParaRPr lang="en-US" dirty="0"/>
          </a:p>
          <a:p>
            <a:r>
              <a:rPr lang="en-US" dirty="0"/>
              <a:t>An average of 1000 transactions if done on a particular day at a store, sums to ~15000 seconds i.e </a:t>
            </a:r>
            <a:r>
              <a:rPr lang="en-US" b="1" dirty="0"/>
              <a:t>~4hrs.</a:t>
            </a:r>
          </a:p>
          <a:p>
            <a:endParaRPr lang="en-US" dirty="0"/>
          </a:p>
          <a:p>
            <a:r>
              <a:rPr lang="en-US" dirty="0"/>
              <a:t>This ~4hrs per store, among many in a city, </a:t>
            </a:r>
            <a:r>
              <a:rPr lang="en-US" b="1" dirty="0"/>
              <a:t>a great deal of time can be saved</a:t>
            </a:r>
            <a:r>
              <a:rPr lang="en-US" dirty="0"/>
              <a:t> by introducing a simple payment design, which will have both the customer &amp; retailer at a happy place.</a:t>
            </a:r>
          </a:p>
          <a:p>
            <a:endParaRPr lang="en-US" dirty="0"/>
          </a:p>
          <a:p>
            <a:r>
              <a:rPr lang="en-US" dirty="0"/>
              <a:t>All the payment related issues which </a:t>
            </a:r>
            <a:r>
              <a:rPr lang="en-US" b="1" dirty="0"/>
              <a:t>exists, </a:t>
            </a:r>
            <a:r>
              <a:rPr lang="en-US" dirty="0"/>
              <a:t>can be steered away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NCR’s Pay Later.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72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57046" y="162959"/>
            <a:ext cx="10928276" cy="877358"/>
          </a:xfrm>
        </p:spPr>
        <p:txBody>
          <a:bodyPr>
            <a:norm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latin typeface="+mj-lt"/>
              </a:rPr>
              <a:t>Solution</a:t>
            </a:r>
            <a:endParaRPr lang="en-US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791408" y="1135593"/>
            <a:ext cx="11061700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757046" y="939934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3AB2153-690F-48EC-952D-2063C51BB6BA}"/>
              </a:ext>
            </a:extLst>
          </p:cNvPr>
          <p:cNvSpPr txBox="1">
            <a:spLocks/>
          </p:cNvSpPr>
          <p:nvPr/>
        </p:nvSpPr>
        <p:spPr>
          <a:xfrm>
            <a:off x="258944" y="1135593"/>
            <a:ext cx="10928276" cy="278385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sz="2800" dirty="0">
              <a:latin typeface="Times New Roman"/>
              <a:cs typeface="Arial"/>
            </a:endParaRPr>
          </a:p>
          <a:p>
            <a:pPr algn="just"/>
            <a:endParaRPr lang="en-US" sz="2800" dirty="0">
              <a:latin typeface="Times New Roman"/>
              <a:cs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09A165-1800-4A0F-950A-31B13F4A9E4D}"/>
              </a:ext>
            </a:extLst>
          </p:cNvPr>
          <p:cNvSpPr txBox="1">
            <a:spLocks/>
          </p:cNvSpPr>
          <p:nvPr/>
        </p:nvSpPr>
        <p:spPr>
          <a:xfrm>
            <a:off x="657984" y="1135593"/>
            <a:ext cx="10227573" cy="476670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dirty="0"/>
              <a:t>NCR's Pay Later allows the payments/billings to be done differently than in a traditional way, by allowing the customer to purchase the products, thus completing the transaction, and paying the amount later.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new feature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Pay Later </a:t>
            </a:r>
            <a:r>
              <a:rPr lang="en-US" dirty="0"/>
              <a:t>is introduced in the payment/tender screen. This button allows the shopper to complete the transaction without paying for the transaction </a:t>
            </a:r>
            <a:r>
              <a:rPr lang="en-US" b="1" dirty="0"/>
              <a:t>at the moment.</a:t>
            </a:r>
          </a:p>
          <a:p>
            <a:endParaRPr lang="en-US" b="1" dirty="0"/>
          </a:p>
          <a:p>
            <a:r>
              <a:rPr lang="en-US" dirty="0"/>
              <a:t>The current transaction amount will be added to the shopper’s(loyalty account holder) Pay Later account, which is maintained &amp; managed by the Retailer, thus by NCR.</a:t>
            </a:r>
          </a:p>
          <a:p>
            <a:endParaRPr lang="en-US" dirty="0"/>
          </a:p>
          <a:p>
            <a:r>
              <a:rPr lang="en-US" dirty="0"/>
              <a:t>This amount can be paid later by the shopper, either as an EMI whose regulations are written &amp; explained by the Retailer or can be paid as a lump sump within a defined time frame again regulated by the Retailer.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Prerequisites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customer must already be a loyalty member of the Retailer.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His/her bank details, credit card details securely stored with the Retailer to use our Pay Later feature.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shopper opting the Pay Later configurations like EMI time period, payment due expiry etc. which will be discussed further.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138AD-A766-4E22-A355-8137F7C59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8F64D-AEB7-94F3-0F86-267B21CF600E}"/>
              </a:ext>
            </a:extLst>
          </p:cNvPr>
          <p:cNvCxnSpPr>
            <a:cxnSpLocks/>
          </p:cNvCxnSpPr>
          <p:nvPr/>
        </p:nvCxnSpPr>
        <p:spPr>
          <a:xfrm>
            <a:off x="846191" y="4650953"/>
            <a:ext cx="1023249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390DDDF-2CEB-B3DC-D0B9-C757E99003EC}"/>
              </a:ext>
            </a:extLst>
          </p:cNvPr>
          <p:cNvSpPr txBox="1">
            <a:spLocks/>
          </p:cNvSpPr>
          <p:nvPr/>
        </p:nvSpPr>
        <p:spPr>
          <a:xfrm>
            <a:off x="774822" y="1878507"/>
            <a:ext cx="10819336" cy="2168429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defPPr>
              <a:defRPr lang="en-US"/>
            </a:defPPr>
            <a:lvl1pPr marL="0" marR="0" indent="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tabLst/>
              <a:defRPr sz="6400" b="0" i="0" u="none" strike="noStrike" kern="1200" cap="none" spc="53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sz="5400" b="1" dirty="0">
                <a:solidFill>
                  <a:schemeClr val="bg1"/>
                </a:solidFill>
                <a:latin typeface="+mj-lt"/>
                <a:ea typeface="ＭＳ Ｐゴシック"/>
                <a:cs typeface="Times New Roman" panose="02020603050405020304" pitchFamily="18" charset="0"/>
              </a:rPr>
              <a:t>System Design/Architecture</a:t>
            </a:r>
          </a:p>
        </p:txBody>
      </p:sp>
    </p:spTree>
    <p:extLst>
      <p:ext uri="{BB962C8B-B14F-4D97-AF65-F5344CB8AC3E}">
        <p14:creationId xmlns:p14="http://schemas.microsoft.com/office/powerpoint/2010/main" val="53585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C61F8672-AFCE-2859-3A2C-DBD5394A86D3}"/>
              </a:ext>
            </a:extLst>
          </p:cNvPr>
          <p:cNvSpPr/>
          <p:nvPr/>
        </p:nvSpPr>
        <p:spPr>
          <a:xfrm>
            <a:off x="1833716" y="5407742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C8F63B-76A3-15DE-260F-A3EFC10C5D4C}"/>
              </a:ext>
            </a:extLst>
          </p:cNvPr>
          <p:cNvSpPr txBox="1"/>
          <p:nvPr/>
        </p:nvSpPr>
        <p:spPr>
          <a:xfrm>
            <a:off x="1547613" y="5615412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#1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44551" y="173591"/>
            <a:ext cx="4129804" cy="877358"/>
          </a:xfrm>
        </p:spPr>
        <p:txBody>
          <a:bodyPr>
            <a:no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System Design</a:t>
            </a:r>
            <a:endParaRPr lang="en-US" sz="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050949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con Customer #293180 - Free Icons Library">
            <a:extLst>
              <a:ext uri="{FF2B5EF4-FFF2-40B4-BE49-F238E27FC236}">
                <a16:creationId xmlns:a16="http://schemas.microsoft.com/office/drawing/2014/main" id="{2317EFAA-9C21-A1F0-EA4A-4C623123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1" y="1472872"/>
            <a:ext cx="748235" cy="7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POSair Retail POS system - Point of Sale - Malta POS">
            <a:extLst>
              <a:ext uri="{FF2B5EF4-FFF2-40B4-BE49-F238E27FC236}">
                <a16:creationId xmlns:a16="http://schemas.microsoft.com/office/drawing/2014/main" id="{A0AB3626-C892-1A98-13EA-1B1E9733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2" y="1312314"/>
            <a:ext cx="1398003" cy="10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63BEFC-AB79-6948-72CF-EE5535D22E69}"/>
              </a:ext>
            </a:extLst>
          </p:cNvPr>
          <p:cNvCxnSpPr/>
          <p:nvPr/>
        </p:nvCxnSpPr>
        <p:spPr>
          <a:xfrm>
            <a:off x="1740310" y="1846989"/>
            <a:ext cx="62744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3" name="Picture 42" descr="A screenshot of a computer&#10;&#10;Description automatically generated">
            <a:extLst>
              <a:ext uri="{FF2B5EF4-FFF2-40B4-BE49-F238E27FC236}">
                <a16:creationId xmlns:a16="http://schemas.microsoft.com/office/drawing/2014/main" id="{3B6D2E30-FEF7-41AA-1E31-9A3721878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33" y="1050949"/>
            <a:ext cx="3096527" cy="2221107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52C670-0064-F4CB-F158-6FF4DC42FFF8}"/>
              </a:ext>
            </a:extLst>
          </p:cNvPr>
          <p:cNvCxnSpPr>
            <a:stCxn id="1034" idx="3"/>
          </p:cNvCxnSpPr>
          <p:nvPr/>
        </p:nvCxnSpPr>
        <p:spPr>
          <a:xfrm>
            <a:off x="3765755" y="1846989"/>
            <a:ext cx="67842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ooter Placeholder 1">
            <a:extLst>
              <a:ext uri="{FF2B5EF4-FFF2-40B4-BE49-F238E27FC236}">
                <a16:creationId xmlns:a16="http://schemas.microsoft.com/office/drawing/2014/main" id="{C6542562-7350-71D1-9A3B-1A01435C3843}"/>
              </a:ext>
            </a:extLst>
          </p:cNvPr>
          <p:cNvSpPr txBox="1">
            <a:spLocks/>
          </p:cNvSpPr>
          <p:nvPr/>
        </p:nvSpPr>
        <p:spPr>
          <a:xfrm>
            <a:off x="1233021" y="6627598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812760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pic>
        <p:nvPicPr>
          <p:cNvPr id="48" name="Picture 47" descr="A screenshot of a shopping screen&#10;&#10;Description automatically generated">
            <a:extLst>
              <a:ext uri="{FF2B5EF4-FFF2-40B4-BE49-F238E27FC236}">
                <a16:creationId xmlns:a16="http://schemas.microsoft.com/office/drawing/2014/main" id="{8119501D-93B7-626D-5AC3-0C9C3F6F6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84" y="1027740"/>
            <a:ext cx="3293640" cy="2386733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7D1B6B-E7DD-BB21-9951-198B4842A47F}"/>
              </a:ext>
            </a:extLst>
          </p:cNvPr>
          <p:cNvCxnSpPr>
            <a:stCxn id="43" idx="3"/>
          </p:cNvCxnSpPr>
          <p:nvPr/>
        </p:nvCxnSpPr>
        <p:spPr>
          <a:xfrm flipV="1">
            <a:off x="7555960" y="2161502"/>
            <a:ext cx="782724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C52917-7096-0CCA-0635-900CF167031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9985504" y="3414473"/>
            <a:ext cx="0" cy="66591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AFBE9B-5715-97BC-A064-C1F6132B3BC6}"/>
              </a:ext>
            </a:extLst>
          </p:cNvPr>
          <p:cNvCxnSpPr>
            <a:cxnSpLocks/>
          </p:cNvCxnSpPr>
          <p:nvPr/>
        </p:nvCxnSpPr>
        <p:spPr>
          <a:xfrm flipH="1">
            <a:off x="2290916" y="4080387"/>
            <a:ext cx="7694588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EC884AD-511B-3EAF-5D72-BD98E875FFA4}"/>
              </a:ext>
            </a:extLst>
          </p:cNvPr>
          <p:cNvCxnSpPr/>
          <p:nvPr/>
        </p:nvCxnSpPr>
        <p:spPr>
          <a:xfrm>
            <a:off x="2290916" y="4080387"/>
            <a:ext cx="0" cy="129785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00DD52E-76AC-C8A0-E0FE-2F686FC69BB8}"/>
              </a:ext>
            </a:extLst>
          </p:cNvPr>
          <p:cNvCxnSpPr/>
          <p:nvPr/>
        </p:nvCxnSpPr>
        <p:spPr>
          <a:xfrm>
            <a:off x="6951406" y="4080387"/>
            <a:ext cx="0" cy="129785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88E33D7-6000-6C1A-87E8-11FC2F616D1C}"/>
              </a:ext>
            </a:extLst>
          </p:cNvPr>
          <p:cNvSpPr/>
          <p:nvPr/>
        </p:nvSpPr>
        <p:spPr>
          <a:xfrm>
            <a:off x="6567948" y="5421306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557500D-662D-EE16-E9B9-E3DCF10D9A30}"/>
              </a:ext>
            </a:extLst>
          </p:cNvPr>
          <p:cNvSpPr txBox="1"/>
          <p:nvPr/>
        </p:nvSpPr>
        <p:spPr>
          <a:xfrm>
            <a:off x="6248379" y="5615412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#2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D17E334-4384-9260-C6E4-3C60716A07B9}"/>
              </a:ext>
            </a:extLst>
          </p:cNvPr>
          <p:cNvSpPr txBox="1"/>
          <p:nvPr/>
        </p:nvSpPr>
        <p:spPr>
          <a:xfrm>
            <a:off x="2356356" y="4493956"/>
            <a:ext cx="2320413" cy="353943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Loyalty not scanned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B55228D-EBDB-A5A5-3048-5BAA43857313}"/>
              </a:ext>
            </a:extLst>
          </p:cNvPr>
          <p:cNvSpPr txBox="1"/>
          <p:nvPr/>
        </p:nvSpPr>
        <p:spPr>
          <a:xfrm>
            <a:off x="7054644" y="4511106"/>
            <a:ext cx="2320413" cy="353943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Loyalty scanned</a:t>
            </a:r>
          </a:p>
        </p:txBody>
      </p:sp>
    </p:spTree>
    <p:extLst>
      <p:ext uri="{BB962C8B-B14F-4D97-AF65-F5344CB8AC3E}">
        <p14:creationId xmlns:p14="http://schemas.microsoft.com/office/powerpoint/2010/main" val="137400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791408" y="1135593"/>
            <a:ext cx="11061700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Times New Roman"/>
              <a:cs typeface="Arial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169292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89A2474-CF4C-7546-9213-DC70BE4B540C}"/>
              </a:ext>
            </a:extLst>
          </p:cNvPr>
          <p:cNvSpPr txBox="1">
            <a:spLocks/>
          </p:cNvSpPr>
          <p:nvPr/>
        </p:nvSpPr>
        <p:spPr>
          <a:xfrm>
            <a:off x="791408" y="1565710"/>
            <a:ext cx="10227573" cy="476670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b="1" dirty="0">
                <a:latin typeface="+mn-lt"/>
              </a:rPr>
              <a:t>Scenario 1: Loyalty Not Scanned</a:t>
            </a:r>
          </a:p>
          <a:p>
            <a:endParaRPr lang="en-US" b="1" dirty="0">
              <a:latin typeface="+mn-lt"/>
            </a:endParaRPr>
          </a:p>
          <a:p>
            <a:r>
              <a:rPr lang="en-US" b="1" dirty="0">
                <a:latin typeface="+mn-lt"/>
              </a:rPr>
              <a:t>Start</a:t>
            </a:r>
            <a:r>
              <a:rPr lang="en-US" dirty="0">
                <a:latin typeface="+mn-lt"/>
              </a:rPr>
              <a:t>: Shopper enters the store, shops &amp; starts a transaction at our lane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1</a:t>
            </a:r>
            <a:r>
              <a:rPr lang="en-US" dirty="0">
                <a:latin typeface="+mn-lt"/>
              </a:rPr>
              <a:t>: The shopper starts scanning the items at the Scan&amp;Bag screen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2</a:t>
            </a:r>
            <a:r>
              <a:rPr lang="en-US" dirty="0">
                <a:latin typeface="+mn-lt"/>
              </a:rPr>
              <a:t>: The shopper clicks on Pay and enter the payment/tender mode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3</a:t>
            </a:r>
            <a:r>
              <a:rPr lang="en-US" dirty="0">
                <a:latin typeface="+mn-lt"/>
              </a:rPr>
              <a:t>: The Pay Later button is observed to be disabled. The Shopper decides not to scan the loyalty card, thus not enabling the Pay Later feature.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4: </a:t>
            </a:r>
            <a:r>
              <a:rPr lang="en-US" dirty="0">
                <a:latin typeface="+mn-lt"/>
              </a:rPr>
              <a:t>The shopper completes the transaction with any of the mode of payments available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5 : </a:t>
            </a:r>
            <a:r>
              <a:rPr lang="en-US" dirty="0">
                <a:latin typeface="+mn-lt"/>
              </a:rPr>
              <a:t>The SCO moves to ThankYou screen, the shopper takes the items &amp; completes the transaction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br>
              <a:rPr lang="en-IN" dirty="0">
                <a:latin typeface="+mn-lt"/>
              </a:rPr>
            </a:br>
            <a:br>
              <a:rPr lang="en-IN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E8D47-C152-0789-0B9D-F01EB48854D7}"/>
              </a:ext>
            </a:extLst>
          </p:cNvPr>
          <p:cNvSpPr/>
          <p:nvPr/>
        </p:nvSpPr>
        <p:spPr>
          <a:xfrm>
            <a:off x="3923914" y="360940"/>
            <a:ext cx="801329" cy="6213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0850D-E02B-2517-4A96-912F10075B8F}"/>
              </a:ext>
            </a:extLst>
          </p:cNvPr>
          <p:cNvSpPr txBox="1"/>
          <p:nvPr/>
        </p:nvSpPr>
        <p:spPr>
          <a:xfrm>
            <a:off x="3636302" y="423633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#1</a:t>
            </a: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5154D0F6-208E-3AA1-E9EF-0EFC8FE8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1" y="173591"/>
            <a:ext cx="4129804" cy="877358"/>
          </a:xfrm>
        </p:spPr>
        <p:txBody>
          <a:bodyPr>
            <a:no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System Design</a:t>
            </a:r>
            <a:endParaRPr lang="en-US" sz="6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78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050949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shopping screen&#10;&#10;Description automatically generated">
            <a:extLst>
              <a:ext uri="{FF2B5EF4-FFF2-40B4-BE49-F238E27FC236}">
                <a16:creationId xmlns:a16="http://schemas.microsoft.com/office/drawing/2014/main" id="{860ACF33-0CB6-FE6E-EF6F-7B78D10CA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8" y="1396979"/>
            <a:ext cx="3573859" cy="25897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9D803-CEC5-64F3-66D3-1F36204F253D}"/>
              </a:ext>
            </a:extLst>
          </p:cNvPr>
          <p:cNvCxnSpPr/>
          <p:nvPr/>
        </p:nvCxnSpPr>
        <p:spPr>
          <a:xfrm>
            <a:off x="412955" y="2369574"/>
            <a:ext cx="105713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DC89F98-887E-B445-FC8F-AD2AF9710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305" y="612270"/>
            <a:ext cx="3687098" cy="264915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68E257-5C39-3695-7F77-F4EB7B4733B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112774" y="1936849"/>
            <a:ext cx="1081531" cy="43272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E01D5BF-4CC3-A265-35B8-E3072DF74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643" y="3800221"/>
            <a:ext cx="4187761" cy="302358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61E44E-F60D-C834-FD5B-272E4F128AB2}"/>
              </a:ext>
            </a:extLst>
          </p:cNvPr>
          <p:cNvCxnSpPr>
            <a:stCxn id="10" idx="2"/>
          </p:cNvCxnSpPr>
          <p:nvPr/>
        </p:nvCxnSpPr>
        <p:spPr>
          <a:xfrm>
            <a:off x="8037854" y="3261428"/>
            <a:ext cx="0" cy="53879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1003FA-3F66-D29A-9352-949FABAEA685}"/>
              </a:ext>
            </a:extLst>
          </p:cNvPr>
          <p:cNvSpPr txBox="1"/>
          <p:nvPr/>
        </p:nvSpPr>
        <p:spPr>
          <a:xfrm>
            <a:off x="1921439" y="4213288"/>
            <a:ext cx="3052916" cy="384721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2"/>
                </a:solidFill>
              </a:rPr>
              <a:t>Card/EPS payment clicked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83589-5C99-C1C3-1FF8-865397E0DDEA}"/>
              </a:ext>
            </a:extLst>
          </p:cNvPr>
          <p:cNvSpPr txBox="1"/>
          <p:nvPr/>
        </p:nvSpPr>
        <p:spPr>
          <a:xfrm>
            <a:off x="9961100" y="1572591"/>
            <a:ext cx="3052916" cy="384721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2"/>
                </a:solidFill>
              </a:rPr>
              <a:t>Payment Processing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29042B-EE51-941A-433E-3EC1A95A1E08}"/>
              </a:ext>
            </a:extLst>
          </p:cNvPr>
          <p:cNvSpPr txBox="1"/>
          <p:nvPr/>
        </p:nvSpPr>
        <p:spPr>
          <a:xfrm>
            <a:off x="10414062" y="5093048"/>
            <a:ext cx="3052916" cy="384721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2"/>
                </a:solidFill>
              </a:rPr>
              <a:t>ThankYou Screen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Title 16">
            <a:extLst>
              <a:ext uri="{FF2B5EF4-FFF2-40B4-BE49-F238E27FC236}">
                <a16:creationId xmlns:a16="http://schemas.microsoft.com/office/drawing/2014/main" id="{41657F65-2EA2-6CE8-CD55-042A5EDC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1" y="173591"/>
            <a:ext cx="4129804" cy="877358"/>
          </a:xfrm>
        </p:spPr>
        <p:txBody>
          <a:bodyPr>
            <a:no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System Design</a:t>
            </a:r>
            <a:endParaRPr lang="en-US" sz="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7679AC-736E-A9FB-5C23-BB4237C37C9E}"/>
              </a:ext>
            </a:extLst>
          </p:cNvPr>
          <p:cNvSpPr/>
          <p:nvPr/>
        </p:nvSpPr>
        <p:spPr>
          <a:xfrm>
            <a:off x="3923914" y="346930"/>
            <a:ext cx="801329" cy="6213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12DDA4-70A3-E90E-4E43-A91D57390F7D}"/>
              </a:ext>
            </a:extLst>
          </p:cNvPr>
          <p:cNvSpPr txBox="1"/>
          <p:nvPr/>
        </p:nvSpPr>
        <p:spPr>
          <a:xfrm>
            <a:off x="3655966" y="434464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#1</a:t>
            </a:r>
          </a:p>
        </p:txBody>
      </p:sp>
    </p:spTree>
    <p:extLst>
      <p:ext uri="{BB962C8B-B14F-4D97-AF65-F5344CB8AC3E}">
        <p14:creationId xmlns:p14="http://schemas.microsoft.com/office/powerpoint/2010/main" val="389508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344FC0-578E-547D-2A09-1A21327BBD51}"/>
              </a:ext>
            </a:extLst>
          </p:cNvPr>
          <p:cNvSpPr/>
          <p:nvPr/>
        </p:nvSpPr>
        <p:spPr>
          <a:xfrm>
            <a:off x="4631838" y="410075"/>
            <a:ext cx="801329" cy="6213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91408" y="396652"/>
            <a:ext cx="10928276" cy="877358"/>
          </a:xfrm>
        </p:spPr>
        <p:txBody>
          <a:bodyPr>
            <a:norm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latin typeface="+mj-lt"/>
              </a:rPr>
              <a:t>Using Our Solution</a:t>
            </a:r>
            <a:endParaRPr lang="en-US" sz="105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791408" y="1135593"/>
            <a:ext cx="11061700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Times New Roman"/>
              <a:cs typeface="Arial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169292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89A2474-CF4C-7546-9213-DC70BE4B540C}"/>
              </a:ext>
            </a:extLst>
          </p:cNvPr>
          <p:cNvSpPr txBox="1">
            <a:spLocks/>
          </p:cNvSpPr>
          <p:nvPr/>
        </p:nvSpPr>
        <p:spPr>
          <a:xfrm>
            <a:off x="791408" y="1565710"/>
            <a:ext cx="10227573" cy="476670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b="1" dirty="0">
                <a:latin typeface="+mn-lt"/>
              </a:rPr>
              <a:t>Scenario 2: Loyalty Scanned – starting from the point shopper enters payment screen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1</a:t>
            </a:r>
            <a:r>
              <a:rPr lang="en-US" dirty="0">
                <a:latin typeface="+mn-lt"/>
              </a:rPr>
              <a:t>: The Pay Later button is disabled by default. The shopper scans the loyalty card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2</a:t>
            </a:r>
            <a:r>
              <a:rPr lang="en-US" dirty="0">
                <a:latin typeface="+mn-lt"/>
              </a:rPr>
              <a:t>: The Loyalty Card is added to the transaction, the Pay Later button is now enabled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3</a:t>
            </a:r>
            <a:r>
              <a:rPr lang="en-US" dirty="0">
                <a:latin typeface="+mn-lt"/>
              </a:rPr>
              <a:t>: The shopper clicks on the Pay Later button. At the backend the SCO communicates with the server, which in-turn transacts with the bank of the shopper, whose info are received from the loyalty card details.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4 : </a:t>
            </a:r>
            <a:r>
              <a:rPr lang="en-US" dirty="0">
                <a:latin typeface="+mn-lt"/>
              </a:rPr>
              <a:t>The server confirms on the eligibility if shopper has configured the Pay Later feature</a:t>
            </a:r>
          </a:p>
          <a:p>
            <a:endParaRPr lang="en-US" b="1" dirty="0">
              <a:latin typeface="+mn-lt"/>
            </a:endParaRPr>
          </a:p>
          <a:p>
            <a:r>
              <a:rPr lang="en-US" b="1" dirty="0">
                <a:latin typeface="+mn-lt"/>
              </a:rPr>
              <a:t>Step 5 i: </a:t>
            </a:r>
            <a:r>
              <a:rPr lang="en-US" dirty="0">
                <a:latin typeface="+mn-lt"/>
              </a:rPr>
              <a:t>If Yes, the details are shown on the SCO, the amount has been successfully added to the due amount to be paid &amp; updated to the server. The shopper completes the transaction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5 ii: </a:t>
            </a:r>
            <a:r>
              <a:rPr lang="en-US" dirty="0">
                <a:latin typeface="+mn-lt"/>
              </a:rPr>
              <a:t>If No, the shopper is redirected to the payment screen, the transaction is completed with traditional payment options available</a:t>
            </a:r>
            <a:br>
              <a:rPr lang="en-IN" dirty="0">
                <a:latin typeface="+mn-lt"/>
              </a:rPr>
            </a:br>
            <a:br>
              <a:rPr lang="en-IN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D0865-42F7-F3E4-F51B-0F7771E03471}"/>
              </a:ext>
            </a:extLst>
          </p:cNvPr>
          <p:cNvSpPr txBox="1"/>
          <p:nvPr/>
        </p:nvSpPr>
        <p:spPr>
          <a:xfrm>
            <a:off x="4255733" y="507856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#2</a:t>
            </a:r>
          </a:p>
        </p:txBody>
      </p:sp>
      <p:pic>
        <p:nvPicPr>
          <p:cNvPr id="7" name="Picture 6" descr="Customer png images | PNGWing">
            <a:extLst>
              <a:ext uri="{FF2B5EF4-FFF2-40B4-BE49-F238E27FC236}">
                <a16:creationId xmlns:a16="http://schemas.microsoft.com/office/drawing/2014/main" id="{4B27B5FF-0082-038A-5081-C0CDEC88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819" y="5461274"/>
            <a:ext cx="1338289" cy="133828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55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CR Slide Layout Template">
  <a:themeElements>
    <a:clrScheme name="New Brand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4B948"/>
      </a:accent1>
      <a:accent2>
        <a:srgbClr val="00A77E"/>
      </a:accent2>
      <a:accent3>
        <a:srgbClr val="008D9B"/>
      </a:accent3>
      <a:accent4>
        <a:srgbClr val="0099BF"/>
      </a:accent4>
      <a:accent5>
        <a:srgbClr val="A6CE39"/>
      </a:accent5>
      <a:accent6>
        <a:srgbClr val="E0D120"/>
      </a:accent6>
      <a:hlink>
        <a:srgbClr val="F0B51C"/>
      </a:hlink>
      <a:folHlink>
        <a:srgbClr val="ED9A22"/>
      </a:folHlink>
    </a:clrScheme>
    <a:fontScheme name="Custom 7">
      <a:majorFont>
        <a:latin typeface="Raleway Black"/>
        <a:ea typeface="DengXian Light"/>
        <a:cs typeface="Open Sans"/>
      </a:majorFont>
      <a:minorFont>
        <a:latin typeface="Open Sans"/>
        <a:ea typeface="DengXian Light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tIns="91440" rtlCol="0">
        <a:spAutoFit/>
      </a:bodyPr>
      <a:lstStyle>
        <a:defPPr marL="169863" indent="-169863">
          <a:buClr>
            <a:schemeClr val="accent1"/>
          </a:buClr>
          <a:buFont typeface="Wingdings" panose="05000000000000000000" pitchFamily="2" charset="2"/>
          <a:buChar char="§"/>
          <a:defRPr sz="2000" dirty="0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CR_Halo_Deck_v6 042917" id="{E28800AE-4C7B-4AE7-8777-ADE17E5908A0}" vid="{C019C40A-1944-4860-A7D3-533DC4D3A6B2}"/>
    </a:ext>
  </a:extLst>
</a:theme>
</file>

<file path=ppt/theme/theme2.xml><?xml version="1.0" encoding="utf-8"?>
<a:theme xmlns:a="http://schemas.openxmlformats.org/drawingml/2006/main" name="NCR Cover &amp; Section Break Template">
  <a:themeElements>
    <a:clrScheme name="New Brand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4B948"/>
      </a:accent1>
      <a:accent2>
        <a:srgbClr val="00A77E"/>
      </a:accent2>
      <a:accent3>
        <a:srgbClr val="008D9B"/>
      </a:accent3>
      <a:accent4>
        <a:srgbClr val="0099BF"/>
      </a:accent4>
      <a:accent5>
        <a:srgbClr val="A6CE39"/>
      </a:accent5>
      <a:accent6>
        <a:srgbClr val="E0D120"/>
      </a:accent6>
      <a:hlink>
        <a:srgbClr val="F0B51C"/>
      </a:hlink>
      <a:folHlink>
        <a:srgbClr val="ED9A22"/>
      </a:folHlink>
    </a:clrScheme>
    <a:fontScheme name="Custom 7">
      <a:majorFont>
        <a:latin typeface="Raleway Black"/>
        <a:ea typeface="DengXian Light"/>
        <a:cs typeface="Open Sans"/>
      </a:majorFont>
      <a:minorFont>
        <a:latin typeface="Open Sans"/>
        <a:ea typeface="DengXian Light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tIns="91440" rtlCol="0">
        <a:spAutoFit/>
      </a:bodyPr>
      <a:lstStyle>
        <a:defPPr marL="169863" indent="-169863">
          <a:buClr>
            <a:schemeClr val="accent1"/>
          </a:buClr>
          <a:buFont typeface="Wingdings" panose="05000000000000000000" pitchFamily="2" charset="2"/>
          <a:buChar char="§"/>
          <a:defRPr sz="2000" dirty="0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CR_Halo_Deck_v6 042917" id="{E28800AE-4C7B-4AE7-8777-ADE17E5908A0}" vid="{C019C40A-1944-4860-A7D3-533DC4D3A6B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6367EE1CB6A046A6AD9013392DAFFA" ma:contentTypeVersion="11" ma:contentTypeDescription="Create a new document." ma:contentTypeScope="" ma:versionID="42e6bab2664b9446ec10b76166637fa0">
  <xsd:schema xmlns:xsd="http://www.w3.org/2001/XMLSchema" xmlns:xs="http://www.w3.org/2001/XMLSchema" xmlns:p="http://schemas.microsoft.com/office/2006/metadata/properties" xmlns:ns3="92ba218d-a76e-4780-8537-b8accfa60d0b" xmlns:ns4="534982b5-5169-418b-af46-f22cc61efaa3" targetNamespace="http://schemas.microsoft.com/office/2006/metadata/properties" ma:root="true" ma:fieldsID="22d66d1a88d6fc2c66825e03a52d63c5" ns3:_="" ns4:_="">
    <xsd:import namespace="92ba218d-a76e-4780-8537-b8accfa60d0b"/>
    <xsd:import namespace="534982b5-5169-418b-af46-f22cc61efaa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a218d-a76e-4780-8537-b8accfa60d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4982b5-5169-418b-af46-f22cc61efa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E92312-5507-4BA1-850A-C803362CE46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A817740-4F0C-4E27-A11C-2609BF81D8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ba218d-a76e-4780-8537-b8accfa60d0b"/>
    <ds:schemaRef ds:uri="534982b5-5169-418b-af46-f22cc61efa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B0F4021-79BA-40BC-9AEF-F747C5F4A3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19099</TotalTime>
  <Words>1382</Words>
  <Application>Microsoft Office PowerPoint</Application>
  <PresentationFormat>Widescreen</PresentationFormat>
  <Paragraphs>215</Paragraphs>
  <Slides>19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Open Sans</vt:lpstr>
      <vt:lpstr>Raleway Black</vt:lpstr>
      <vt:lpstr>Raleway Light</vt:lpstr>
      <vt:lpstr>Times New Roman</vt:lpstr>
      <vt:lpstr>Wingdings</vt:lpstr>
      <vt:lpstr>NCR Slide Layout Template</vt:lpstr>
      <vt:lpstr>NCR Cover &amp; Section Break Template</vt:lpstr>
      <vt:lpstr>PowerPoint Presentation</vt:lpstr>
      <vt:lpstr>Index</vt:lpstr>
      <vt:lpstr>Problem Statement</vt:lpstr>
      <vt:lpstr>Solution</vt:lpstr>
      <vt:lpstr>PowerPoint Presentation</vt:lpstr>
      <vt:lpstr> System Design</vt:lpstr>
      <vt:lpstr> System Design</vt:lpstr>
      <vt:lpstr> System Design</vt:lpstr>
      <vt:lpstr>Using Our Solution</vt:lpstr>
      <vt:lpstr> Using Our Solution</vt:lpstr>
      <vt:lpstr> Using Our Solution</vt:lpstr>
      <vt:lpstr> Using Our Solution</vt:lpstr>
      <vt:lpstr>Prototype/Demo  </vt:lpstr>
      <vt:lpstr>A Matrix co-relation: With/without our Solution</vt:lpstr>
      <vt:lpstr>Tech Stack</vt:lpstr>
      <vt:lpstr>Future Scope I</vt:lpstr>
      <vt:lpstr>Future Scope II</vt:lpstr>
      <vt:lpstr>Project Fourth Wave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Qna Maker</dc:title>
  <dc:creator>Agarwal, Aditi</dc:creator>
  <cp:lastModifiedBy>Devaki, Mithilesh Kumar</cp:lastModifiedBy>
  <cp:revision>180</cp:revision>
  <dcterms:created xsi:type="dcterms:W3CDTF">2020-10-20T09:40:45Z</dcterms:created>
  <dcterms:modified xsi:type="dcterms:W3CDTF">2023-07-22T19:53:19Z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0x0101006F6367EE1CB6A046A6AD9013392DAFFA</vt:lpwstr>
  </property>
  <property fmtid="{D5CDD505-2E9C-101B-9397-08002B2CF9AE}" pid="3" name="MSIP_Label_1ebac993-578d-4fb6-a024-e1968d57a18c_Enabled">
    <vt:lpwstr>true</vt:lpwstr>
  </property>
  <property fmtid="{D5CDD505-2E9C-101B-9397-08002B2CF9AE}" pid="4" name="MSIP_Label_1ebac993-578d-4fb6-a024-e1968d57a18c_SetDate">
    <vt:lpwstr>2022-06-27T04:17:25Z</vt:lpwstr>
  </property>
  <property fmtid="{D5CDD505-2E9C-101B-9397-08002B2CF9AE}" pid="5" name="MSIP_Label_1ebac993-578d-4fb6-a024-e1968d57a18c_Method">
    <vt:lpwstr>Privileged</vt:lpwstr>
  </property>
  <property fmtid="{D5CDD505-2E9C-101B-9397-08002B2CF9AE}" pid="6" name="MSIP_Label_1ebac993-578d-4fb6-a024-e1968d57a18c_Name">
    <vt:lpwstr>1ebac993-578d-4fb6-a024-e1968d57a18c</vt:lpwstr>
  </property>
  <property fmtid="{D5CDD505-2E9C-101B-9397-08002B2CF9AE}" pid="7" name="MSIP_Label_1ebac993-578d-4fb6-a024-e1968d57a18c_SiteId">
    <vt:lpwstr>ae4df1f7-611e-444f-897e-f964e1205171</vt:lpwstr>
  </property>
  <property fmtid="{D5CDD505-2E9C-101B-9397-08002B2CF9AE}" pid="8" name="MSIP_Label_1ebac993-578d-4fb6-a024-e1968d57a18c_ActionId">
    <vt:lpwstr>3c559c44-edb7-4673-8a8a-6985b679c7f0</vt:lpwstr>
  </property>
  <property fmtid="{D5CDD505-2E9C-101B-9397-08002B2CF9AE}" pid="9" name="MSIP_Label_1ebac993-578d-4fb6-a024-e1968d57a18c_ContentBits">
    <vt:lpwstr>0</vt:lpwstr>
  </property>
</Properties>
</file>